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21"/>
  </p:handoutMasterIdLst>
  <p:sldIdLst>
    <p:sldId id="1978" r:id="rId4"/>
    <p:sldId id="1979" r:id="rId6"/>
    <p:sldId id="1980" r:id="rId7"/>
    <p:sldId id="1981" r:id="rId8"/>
    <p:sldId id="1982" r:id="rId9"/>
    <p:sldId id="1983" r:id="rId10"/>
    <p:sldId id="1984" r:id="rId11"/>
    <p:sldId id="1985" r:id="rId12"/>
    <p:sldId id="1986" r:id="rId13"/>
    <p:sldId id="1987" r:id="rId14"/>
    <p:sldId id="1988" r:id="rId15"/>
    <p:sldId id="1989" r:id="rId16"/>
    <p:sldId id="1990" r:id="rId17"/>
    <p:sldId id="1991" r:id="rId18"/>
    <p:sldId id="1992" r:id="rId19"/>
    <p:sldId id="1993" r:id="rId20"/>
    <p:sldId id="1994" r:id="rId21"/>
    <p:sldId id="1995" r:id="rId22"/>
    <p:sldId id="1996" r:id="rId23"/>
    <p:sldId id="1997" r:id="rId24"/>
    <p:sldId id="1998" r:id="rId25"/>
    <p:sldId id="1999" r:id="rId26"/>
    <p:sldId id="2000" r:id="rId27"/>
    <p:sldId id="2001" r:id="rId28"/>
    <p:sldId id="2002" r:id="rId29"/>
    <p:sldId id="2003" r:id="rId30"/>
    <p:sldId id="2004" r:id="rId31"/>
    <p:sldId id="2005" r:id="rId32"/>
    <p:sldId id="2006" r:id="rId33"/>
    <p:sldId id="2007" r:id="rId34"/>
    <p:sldId id="2008" r:id="rId35"/>
    <p:sldId id="2009" r:id="rId36"/>
    <p:sldId id="2010" r:id="rId37"/>
    <p:sldId id="2011" r:id="rId38"/>
    <p:sldId id="2012" r:id="rId39"/>
    <p:sldId id="2013" r:id="rId40"/>
    <p:sldId id="2014" r:id="rId41"/>
    <p:sldId id="2015" r:id="rId42"/>
    <p:sldId id="2016" r:id="rId43"/>
    <p:sldId id="2017" r:id="rId44"/>
    <p:sldId id="2018" r:id="rId45"/>
    <p:sldId id="2019" r:id="rId46"/>
    <p:sldId id="2020" r:id="rId47"/>
    <p:sldId id="2021" r:id="rId48"/>
    <p:sldId id="2022" r:id="rId49"/>
    <p:sldId id="2023" r:id="rId50"/>
    <p:sldId id="2024" r:id="rId51"/>
    <p:sldId id="2025" r:id="rId52"/>
    <p:sldId id="2026" r:id="rId53"/>
    <p:sldId id="2027" r:id="rId54"/>
    <p:sldId id="2028" r:id="rId55"/>
    <p:sldId id="2029" r:id="rId56"/>
    <p:sldId id="2030" r:id="rId57"/>
    <p:sldId id="2031" r:id="rId58"/>
    <p:sldId id="2032" r:id="rId59"/>
    <p:sldId id="2033" r:id="rId60"/>
    <p:sldId id="2034" r:id="rId61"/>
    <p:sldId id="2093" r:id="rId62"/>
    <p:sldId id="2035" r:id="rId63"/>
    <p:sldId id="2036" r:id="rId64"/>
    <p:sldId id="2037" r:id="rId65"/>
    <p:sldId id="2038" r:id="rId66"/>
    <p:sldId id="2039" r:id="rId67"/>
    <p:sldId id="2040" r:id="rId68"/>
    <p:sldId id="2041" r:id="rId69"/>
    <p:sldId id="2042" r:id="rId70"/>
    <p:sldId id="2043" r:id="rId71"/>
    <p:sldId id="2044" r:id="rId72"/>
    <p:sldId id="2045" r:id="rId73"/>
    <p:sldId id="2046" r:id="rId74"/>
    <p:sldId id="2047" r:id="rId75"/>
    <p:sldId id="2048" r:id="rId76"/>
    <p:sldId id="2049" r:id="rId77"/>
    <p:sldId id="2050" r:id="rId78"/>
    <p:sldId id="2051" r:id="rId79"/>
    <p:sldId id="2052" r:id="rId80"/>
    <p:sldId id="2070" r:id="rId81"/>
    <p:sldId id="2071" r:id="rId82"/>
    <p:sldId id="2072" r:id="rId83"/>
    <p:sldId id="2073" r:id="rId84"/>
    <p:sldId id="2074" r:id="rId85"/>
    <p:sldId id="2075" r:id="rId86"/>
    <p:sldId id="2076" r:id="rId87"/>
    <p:sldId id="2077" r:id="rId88"/>
    <p:sldId id="2078" r:id="rId89"/>
    <p:sldId id="2079" r:id="rId90"/>
    <p:sldId id="2080" r:id="rId91"/>
    <p:sldId id="2081" r:id="rId92"/>
    <p:sldId id="2082" r:id="rId93"/>
    <p:sldId id="2083" r:id="rId94"/>
    <p:sldId id="2084" r:id="rId95"/>
    <p:sldId id="2085" r:id="rId96"/>
    <p:sldId id="2086" r:id="rId97"/>
    <p:sldId id="2087" r:id="rId98"/>
    <p:sldId id="2088" r:id="rId99"/>
    <p:sldId id="2089" r:id="rId100"/>
    <p:sldId id="2090" r:id="rId101"/>
    <p:sldId id="2091" r:id="rId102"/>
    <p:sldId id="2092" r:id="rId103"/>
    <p:sldId id="2053" r:id="rId104"/>
    <p:sldId id="2054" r:id="rId105"/>
    <p:sldId id="2055" r:id="rId106"/>
    <p:sldId id="2056" r:id="rId107"/>
    <p:sldId id="2057" r:id="rId108"/>
    <p:sldId id="2058" r:id="rId109"/>
    <p:sldId id="2059" r:id="rId110"/>
    <p:sldId id="2060" r:id="rId111"/>
    <p:sldId id="2061" r:id="rId112"/>
    <p:sldId id="2062" r:id="rId113"/>
    <p:sldId id="2063" r:id="rId114"/>
    <p:sldId id="2064" r:id="rId115"/>
    <p:sldId id="2065" r:id="rId116"/>
    <p:sldId id="2066" r:id="rId117"/>
    <p:sldId id="2067" r:id="rId118"/>
    <p:sldId id="2068" r:id="rId119"/>
    <p:sldId id="2069" r:id="rId120"/>
  </p:sldIdLst>
  <p:sldSz cx="12192000" cy="6858000"/>
  <p:notesSz cx="6858000" cy="9144000"/>
  <p:custDataLst>
    <p:tags r:id="rId1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c9a9427-212c-4c89-b7ce-e76346128b26}">
          <p14:sldIdLst>
            <p14:sldId id="1978"/>
            <p14:sldId id="1979"/>
          </p14:sldIdLst>
        </p14:section>
        <p14:section name="第一篇" id="{9a2a2253-6b25-4394-b235-f707a8d4121b}">
          <p14:sldIdLst>
            <p14:sldId id="1980"/>
            <p14:sldId id="1981"/>
            <p14:sldId id="1982"/>
            <p14:sldId id="1983"/>
            <p14:sldId id="1984"/>
            <p14:sldId id="1985"/>
            <p14:sldId id="1986"/>
            <p14:sldId id="1987"/>
            <p14:sldId id="1988"/>
            <p14:sldId id="1989"/>
            <p14:sldId id="1990"/>
            <p14:sldId id="1991"/>
            <p14:sldId id="1992"/>
            <p14:sldId id="1993"/>
            <p14:sldId id="1994"/>
            <p14:sldId id="1995"/>
            <p14:sldId id="1996"/>
            <p14:sldId id="1997"/>
            <p14:sldId id="1998"/>
            <p14:sldId id="1999"/>
            <p14:sldId id="2000"/>
            <p14:sldId id="2001"/>
            <p14:sldId id="2002"/>
            <p14:sldId id="2003"/>
            <p14:sldId id="2004"/>
            <p14:sldId id="2005"/>
            <p14:sldId id="2006"/>
          </p14:sldIdLst>
        </p14:section>
        <p14:section name="第二篇" id="{940eb685-b755-40a5-a1de-9e68159b078d}">
          <p14:sldIdLst>
            <p14:sldId id="2007"/>
            <p14:sldId id="2008"/>
            <p14:sldId id="2009"/>
            <p14:sldId id="2010"/>
            <p14:sldId id="2011"/>
            <p14:sldId id="2012"/>
            <p14:sldId id="2013"/>
            <p14:sldId id="2014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</p14:sldIdLst>
        </p14:section>
        <p14:section name="第三篇" id="{b2e89b03-92ae-40db-ba95-4b7a2fa92739}">
          <p14:sldIdLst>
            <p14:sldId id="2029"/>
            <p14:sldId id="2030"/>
            <p14:sldId id="2031"/>
            <p14:sldId id="2032"/>
            <p14:sldId id="2033"/>
            <p14:sldId id="2034"/>
            <p14:sldId id="2093"/>
            <p14:sldId id="2035"/>
            <p14:sldId id="2036"/>
            <p14:sldId id="2037"/>
            <p14:sldId id="2038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49"/>
            <p14:sldId id="2050"/>
            <p14:sldId id="2051"/>
            <p14:sldId id="2052"/>
          </p14:sldIdLst>
        </p14:section>
        <p14:section name="第五篇" id="{8fba3258-f279-42b4-aa6c-d5f7cad5b328}">
          <p14:sldIdLst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</p14:sldIdLst>
        </p14:section>
        <p14:section name="第四篇" id="{a0638349-039b-412a-955b-7de5117d43e9}">
          <p14:sldIdLst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39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yang" initials="hy" lastIdx="2" clrIdx="0"/>
  <p:cmAuthor id="2" name="Hongyan Yang" initials="YHY" lastIdx="5" clrIdx="1"/>
  <p:cmAuthor id="3" name="君竹 段" initials="君段" lastIdx="1" clrIdx="2"/>
  <p:cmAuthor id="584777183" name="坚果儿" initials="坚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74AB"/>
    <a:srgbClr val="C00000"/>
    <a:srgbClr val="0E0EFF"/>
    <a:srgbClr val="0000FF"/>
    <a:srgbClr val="044875"/>
    <a:srgbClr val="D0CECE"/>
    <a:srgbClr val="7F7F7F"/>
    <a:srgbClr val="5B9BD5"/>
    <a:srgbClr val="F2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6318" autoAdjust="0"/>
  </p:normalViewPr>
  <p:slideViewPr>
    <p:cSldViewPr showGuides="1">
      <p:cViewPr varScale="1">
        <p:scale>
          <a:sx n="113" d="100"/>
          <a:sy n="113" d="100"/>
        </p:scale>
        <p:origin x="210" y="84"/>
      </p:cViewPr>
      <p:guideLst>
        <p:guide orient="horz" pos="2523"/>
        <p:guide pos="399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6" Type="http://schemas.openxmlformats.org/officeDocument/2006/relationships/tags" Target="tags/tag789.xml"/><Relationship Id="rId125" Type="http://schemas.openxmlformats.org/officeDocument/2006/relationships/commentAuthors" Target="commentAuthors.xml"/><Relationship Id="rId124" Type="http://schemas.openxmlformats.org/officeDocument/2006/relationships/tableStyles" Target="tableStyles.xml"/><Relationship Id="rId123" Type="http://schemas.openxmlformats.org/officeDocument/2006/relationships/viewProps" Target="viewProps.xml"/><Relationship Id="rId122" Type="http://schemas.openxmlformats.org/officeDocument/2006/relationships/presProps" Target="presProps.xml"/><Relationship Id="rId121" Type="http://schemas.openxmlformats.org/officeDocument/2006/relationships/handoutMaster" Target="handoutMasters/handoutMaster1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7A2CBA-E486-4DC8-8696-C7854B0A2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7A2CBA-E486-4DC8-8696-C7854B0A2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7A2CBA-E486-4DC8-8696-C7854B0A2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39F5-6FE0-462E-8801-6C439ED55DD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E2CC-B67F-44F4-8E63-3D2110F32D9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BA692-3A9E-4ECC-B70F-39A38E6FDC8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8" name="矩形 7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FA986A-FE73-4398-9AE5-9B401A3A8672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CEBE9A-D6CF-409F-8B35-536E38E32E00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0B113-B6BB-456A-948C-909854A2CE25}" type="datetime1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F73846-97E0-4FFF-B076-3986A5617372}" type="datetime1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83798C-AF67-42D6-828B-2970DD555736}" type="datetime1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1BB204-8DBB-4C44-9B30-9DD9D703E0DA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E231-8E48-434B-9644-8EFCA1F3D64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C8259E-C15E-44C8-BC29-FA4578202D53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C0749D-2F59-4EC7-BBFF-A9307FBB7504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9A26AC-1923-4427-B4CD-19CD4F07AC4B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8EA1-C396-483E-8A5E-9E425BDFD51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915-9474-4789-A728-2794EAF01914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1A44-F950-4B7A-AC4F-B97F35CA1D8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A491-66AD-4349-90C4-46A92855ED2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01FAA-338E-485B-B115-2C62AD2A5A1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00" y="6478905"/>
            <a:ext cx="408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B1DE-47B3-429F-89C9-1DFC8A28EB6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DCC9-7DC2-4FFC-8CFA-8A291754AFD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BDA6-FB1E-4C60-AF08-640F5620186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2000" y="6421664"/>
            <a:ext cx="3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14" name="矩形 13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2" Type="http://schemas.openxmlformats.org/officeDocument/2006/relationships/notesSlide" Target="../notesSlides/notesSlide101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645.xml"/><Relationship Id="rId29" Type="http://schemas.openxmlformats.org/officeDocument/2006/relationships/image" Target="../media/image1.png"/><Relationship Id="rId28" Type="http://schemas.openxmlformats.org/officeDocument/2006/relationships/tags" Target="../tags/tag670.xml"/><Relationship Id="rId27" Type="http://schemas.openxmlformats.org/officeDocument/2006/relationships/tags" Target="../tags/tag669.xml"/><Relationship Id="rId26" Type="http://schemas.openxmlformats.org/officeDocument/2006/relationships/tags" Target="../tags/tag668.xml"/><Relationship Id="rId25" Type="http://schemas.openxmlformats.org/officeDocument/2006/relationships/tags" Target="../tags/tag667.xml"/><Relationship Id="rId24" Type="http://schemas.openxmlformats.org/officeDocument/2006/relationships/tags" Target="../tags/tag666.xml"/><Relationship Id="rId23" Type="http://schemas.openxmlformats.org/officeDocument/2006/relationships/tags" Target="../tags/tag665.xml"/><Relationship Id="rId22" Type="http://schemas.openxmlformats.org/officeDocument/2006/relationships/tags" Target="../tags/tag664.xml"/><Relationship Id="rId21" Type="http://schemas.openxmlformats.org/officeDocument/2006/relationships/tags" Target="../tags/tag663.xml"/><Relationship Id="rId20" Type="http://schemas.openxmlformats.org/officeDocument/2006/relationships/tags" Target="../tags/tag662.xml"/><Relationship Id="rId2" Type="http://schemas.openxmlformats.org/officeDocument/2006/relationships/tags" Target="../tags/tag644.xml"/><Relationship Id="rId19" Type="http://schemas.openxmlformats.org/officeDocument/2006/relationships/tags" Target="../tags/tag661.xml"/><Relationship Id="rId18" Type="http://schemas.openxmlformats.org/officeDocument/2006/relationships/tags" Target="../tags/tag660.xml"/><Relationship Id="rId17" Type="http://schemas.openxmlformats.org/officeDocument/2006/relationships/tags" Target="../tags/tag659.xml"/><Relationship Id="rId16" Type="http://schemas.openxmlformats.org/officeDocument/2006/relationships/tags" Target="../tags/tag658.xml"/><Relationship Id="rId15" Type="http://schemas.openxmlformats.org/officeDocument/2006/relationships/tags" Target="../tags/tag657.xml"/><Relationship Id="rId14" Type="http://schemas.openxmlformats.org/officeDocument/2006/relationships/tags" Target="../tags/tag656.xml"/><Relationship Id="rId13" Type="http://schemas.openxmlformats.org/officeDocument/2006/relationships/tags" Target="../tags/tag655.xml"/><Relationship Id="rId12" Type="http://schemas.openxmlformats.org/officeDocument/2006/relationships/tags" Target="../tags/tag654.xml"/><Relationship Id="rId11" Type="http://schemas.openxmlformats.org/officeDocument/2006/relationships/tags" Target="../tags/tag653.xml"/><Relationship Id="rId10" Type="http://schemas.openxmlformats.org/officeDocument/2006/relationships/tags" Target="../tags/tag652.xml"/><Relationship Id="rId1" Type="http://schemas.openxmlformats.org/officeDocument/2006/relationships/tags" Target="../tags/tag643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2" Type="http://schemas.openxmlformats.org/officeDocument/2006/relationships/notesSlide" Target="../notesSlides/notesSlide10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microsoft.com/office/2007/relationships/hdphoto" Target="../media/image2.wdp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2" Type="http://schemas.openxmlformats.org/officeDocument/2006/relationships/notesSlide" Target="../notesSlides/notesSlide10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26.xml"/><Relationship Id="rId3" Type="http://schemas.openxmlformats.org/officeDocument/2006/relationships/tags" Target="../tags/tag699.xml"/><Relationship Id="rId29" Type="http://schemas.openxmlformats.org/officeDocument/2006/relationships/tags" Target="../tags/tag725.xml"/><Relationship Id="rId28" Type="http://schemas.openxmlformats.org/officeDocument/2006/relationships/tags" Target="../tags/tag724.xml"/><Relationship Id="rId27" Type="http://schemas.openxmlformats.org/officeDocument/2006/relationships/tags" Target="../tags/tag723.xml"/><Relationship Id="rId26" Type="http://schemas.openxmlformats.org/officeDocument/2006/relationships/tags" Target="../tags/tag722.xml"/><Relationship Id="rId25" Type="http://schemas.openxmlformats.org/officeDocument/2006/relationships/tags" Target="../tags/tag721.xml"/><Relationship Id="rId24" Type="http://schemas.openxmlformats.org/officeDocument/2006/relationships/tags" Target="../tags/tag720.xml"/><Relationship Id="rId23" Type="http://schemas.openxmlformats.org/officeDocument/2006/relationships/tags" Target="../tags/tag719.xml"/><Relationship Id="rId22" Type="http://schemas.openxmlformats.org/officeDocument/2006/relationships/tags" Target="../tags/tag718.xml"/><Relationship Id="rId21" Type="http://schemas.openxmlformats.org/officeDocument/2006/relationships/tags" Target="../tags/tag717.xml"/><Relationship Id="rId20" Type="http://schemas.openxmlformats.org/officeDocument/2006/relationships/tags" Target="../tags/tag716.xml"/><Relationship Id="rId2" Type="http://schemas.microsoft.com/office/2007/relationships/hdphoto" Target="../media/image2.wdp"/><Relationship Id="rId19" Type="http://schemas.openxmlformats.org/officeDocument/2006/relationships/tags" Target="../tags/tag715.xml"/><Relationship Id="rId18" Type="http://schemas.openxmlformats.org/officeDocument/2006/relationships/tags" Target="../tags/tag714.xml"/><Relationship Id="rId17" Type="http://schemas.openxmlformats.org/officeDocument/2006/relationships/tags" Target="../tags/tag713.xml"/><Relationship Id="rId16" Type="http://schemas.openxmlformats.org/officeDocument/2006/relationships/tags" Target="../tags/tag712.xml"/><Relationship Id="rId15" Type="http://schemas.openxmlformats.org/officeDocument/2006/relationships/tags" Target="../tags/tag711.xml"/><Relationship Id="rId14" Type="http://schemas.openxmlformats.org/officeDocument/2006/relationships/tags" Target="../tags/tag710.xml"/><Relationship Id="rId13" Type="http://schemas.openxmlformats.org/officeDocument/2006/relationships/tags" Target="../tags/tag709.xml"/><Relationship Id="rId12" Type="http://schemas.openxmlformats.org/officeDocument/2006/relationships/tags" Target="../tags/tag708.xml"/><Relationship Id="rId11" Type="http://schemas.openxmlformats.org/officeDocument/2006/relationships/tags" Target="../tags/tag707.xml"/><Relationship Id="rId10" Type="http://schemas.openxmlformats.org/officeDocument/2006/relationships/tags" Target="../tags/tag706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733.xml"/><Relationship Id="rId8" Type="http://schemas.openxmlformats.org/officeDocument/2006/relationships/tags" Target="../tags/tag732.xml"/><Relationship Id="rId7" Type="http://schemas.openxmlformats.org/officeDocument/2006/relationships/tags" Target="../tags/tag731.xml"/><Relationship Id="rId6" Type="http://schemas.openxmlformats.org/officeDocument/2006/relationships/tags" Target="../tags/tag730.xml"/><Relationship Id="rId5" Type="http://schemas.openxmlformats.org/officeDocument/2006/relationships/tags" Target="../tags/tag729.xml"/><Relationship Id="rId4" Type="http://schemas.openxmlformats.org/officeDocument/2006/relationships/tags" Target="../tags/tag728.xml"/><Relationship Id="rId32" Type="http://schemas.openxmlformats.org/officeDocument/2006/relationships/notesSlide" Target="../notesSlides/notesSlide111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54.xml"/><Relationship Id="rId3" Type="http://schemas.openxmlformats.org/officeDocument/2006/relationships/tags" Target="../tags/tag727.xml"/><Relationship Id="rId29" Type="http://schemas.openxmlformats.org/officeDocument/2006/relationships/tags" Target="../tags/tag753.xml"/><Relationship Id="rId28" Type="http://schemas.openxmlformats.org/officeDocument/2006/relationships/tags" Target="../tags/tag752.xml"/><Relationship Id="rId27" Type="http://schemas.openxmlformats.org/officeDocument/2006/relationships/tags" Target="../tags/tag751.xml"/><Relationship Id="rId26" Type="http://schemas.openxmlformats.org/officeDocument/2006/relationships/tags" Target="../tags/tag750.xml"/><Relationship Id="rId25" Type="http://schemas.openxmlformats.org/officeDocument/2006/relationships/tags" Target="../tags/tag749.xml"/><Relationship Id="rId24" Type="http://schemas.openxmlformats.org/officeDocument/2006/relationships/tags" Target="../tags/tag748.xml"/><Relationship Id="rId23" Type="http://schemas.openxmlformats.org/officeDocument/2006/relationships/tags" Target="../tags/tag747.xml"/><Relationship Id="rId22" Type="http://schemas.openxmlformats.org/officeDocument/2006/relationships/tags" Target="../tags/tag746.xml"/><Relationship Id="rId21" Type="http://schemas.openxmlformats.org/officeDocument/2006/relationships/tags" Target="../tags/tag745.xml"/><Relationship Id="rId20" Type="http://schemas.openxmlformats.org/officeDocument/2006/relationships/tags" Target="../tags/tag744.xml"/><Relationship Id="rId2" Type="http://schemas.microsoft.com/office/2007/relationships/hdphoto" Target="../media/image2.wdp"/><Relationship Id="rId19" Type="http://schemas.openxmlformats.org/officeDocument/2006/relationships/tags" Target="../tags/tag743.xml"/><Relationship Id="rId18" Type="http://schemas.openxmlformats.org/officeDocument/2006/relationships/tags" Target="../tags/tag742.xml"/><Relationship Id="rId17" Type="http://schemas.openxmlformats.org/officeDocument/2006/relationships/tags" Target="../tags/tag741.xml"/><Relationship Id="rId16" Type="http://schemas.openxmlformats.org/officeDocument/2006/relationships/tags" Target="../tags/tag740.xml"/><Relationship Id="rId15" Type="http://schemas.openxmlformats.org/officeDocument/2006/relationships/tags" Target="../tags/tag739.xml"/><Relationship Id="rId14" Type="http://schemas.openxmlformats.org/officeDocument/2006/relationships/tags" Target="../tags/tag738.xml"/><Relationship Id="rId13" Type="http://schemas.openxmlformats.org/officeDocument/2006/relationships/tags" Target="../tags/tag737.xml"/><Relationship Id="rId12" Type="http://schemas.openxmlformats.org/officeDocument/2006/relationships/tags" Target="../tags/tag736.xml"/><Relationship Id="rId11" Type="http://schemas.openxmlformats.org/officeDocument/2006/relationships/tags" Target="../tags/tag735.xml"/><Relationship Id="rId10" Type="http://schemas.openxmlformats.org/officeDocument/2006/relationships/tags" Target="../tags/tag734.xml"/><Relationship Id="rId1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9.png"/><Relationship Id="rId2" Type="http://schemas.openxmlformats.org/officeDocument/2006/relationships/tags" Target="../tags/tag756.xml"/><Relationship Id="rId1" Type="http://schemas.openxmlformats.org/officeDocument/2006/relationships/tags" Target="../tags/tag755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tags" Target="../tags/tag758.xml"/><Relationship Id="rId1" Type="http://schemas.openxmlformats.org/officeDocument/2006/relationships/tags" Target="../tags/tag757.xml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1.png"/><Relationship Id="rId2" Type="http://schemas.openxmlformats.org/officeDocument/2006/relationships/tags" Target="../tags/tag760.xml"/><Relationship Id="rId1" Type="http://schemas.openxmlformats.org/officeDocument/2006/relationships/tags" Target="../tags/tag759.xml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tags" Target="../tags/tag767.xml"/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2" Type="http://schemas.openxmlformats.org/officeDocument/2006/relationships/notesSlide" Target="../notesSlides/notesSlide11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88.xml"/><Relationship Id="rId3" Type="http://schemas.openxmlformats.org/officeDocument/2006/relationships/tags" Target="../tags/tag761.xml"/><Relationship Id="rId29" Type="http://schemas.openxmlformats.org/officeDocument/2006/relationships/tags" Target="../tags/tag787.xml"/><Relationship Id="rId28" Type="http://schemas.openxmlformats.org/officeDocument/2006/relationships/tags" Target="../tags/tag786.xml"/><Relationship Id="rId27" Type="http://schemas.openxmlformats.org/officeDocument/2006/relationships/tags" Target="../tags/tag785.xml"/><Relationship Id="rId26" Type="http://schemas.openxmlformats.org/officeDocument/2006/relationships/tags" Target="../tags/tag784.xml"/><Relationship Id="rId25" Type="http://schemas.openxmlformats.org/officeDocument/2006/relationships/tags" Target="../tags/tag783.xml"/><Relationship Id="rId24" Type="http://schemas.openxmlformats.org/officeDocument/2006/relationships/tags" Target="../tags/tag782.xml"/><Relationship Id="rId23" Type="http://schemas.openxmlformats.org/officeDocument/2006/relationships/tags" Target="../tags/tag781.xml"/><Relationship Id="rId22" Type="http://schemas.openxmlformats.org/officeDocument/2006/relationships/tags" Target="../tags/tag780.xml"/><Relationship Id="rId21" Type="http://schemas.openxmlformats.org/officeDocument/2006/relationships/tags" Target="../tags/tag779.xml"/><Relationship Id="rId20" Type="http://schemas.openxmlformats.org/officeDocument/2006/relationships/tags" Target="../tags/tag778.xml"/><Relationship Id="rId2" Type="http://schemas.microsoft.com/office/2007/relationships/hdphoto" Target="../media/image2.wdp"/><Relationship Id="rId19" Type="http://schemas.openxmlformats.org/officeDocument/2006/relationships/tags" Target="../tags/tag777.xml"/><Relationship Id="rId18" Type="http://schemas.openxmlformats.org/officeDocument/2006/relationships/tags" Target="../tags/tag776.xml"/><Relationship Id="rId17" Type="http://schemas.openxmlformats.org/officeDocument/2006/relationships/tags" Target="../tags/tag775.xml"/><Relationship Id="rId16" Type="http://schemas.openxmlformats.org/officeDocument/2006/relationships/tags" Target="../tags/tag774.xml"/><Relationship Id="rId15" Type="http://schemas.openxmlformats.org/officeDocument/2006/relationships/tags" Target="../tags/tag773.xml"/><Relationship Id="rId14" Type="http://schemas.openxmlformats.org/officeDocument/2006/relationships/tags" Target="../tags/tag772.xml"/><Relationship Id="rId13" Type="http://schemas.openxmlformats.org/officeDocument/2006/relationships/tags" Target="../tags/tag771.xml"/><Relationship Id="rId12" Type="http://schemas.openxmlformats.org/officeDocument/2006/relationships/tags" Target="../tags/tag770.xml"/><Relationship Id="rId11" Type="http://schemas.openxmlformats.org/officeDocument/2006/relationships/tags" Target="../tags/tag769.xml"/><Relationship Id="rId10" Type="http://schemas.openxmlformats.org/officeDocument/2006/relationships/tags" Target="../tags/tag768.xml"/><Relationship Id="rId1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2" Type="http://schemas.openxmlformats.org/officeDocument/2006/relationships/notesSlide" Target="../notesSlides/notesSlide1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35.xml"/><Relationship Id="rId3" Type="http://schemas.openxmlformats.org/officeDocument/2006/relationships/tags" Target="../tags/tag108.xml"/><Relationship Id="rId29" Type="http://schemas.openxmlformats.org/officeDocument/2006/relationships/tags" Target="../tags/tag134.xml"/><Relationship Id="rId28" Type="http://schemas.openxmlformats.org/officeDocument/2006/relationships/tags" Target="../tags/tag133.xml"/><Relationship Id="rId27" Type="http://schemas.openxmlformats.org/officeDocument/2006/relationships/tags" Target="../tags/tag132.xml"/><Relationship Id="rId26" Type="http://schemas.openxmlformats.org/officeDocument/2006/relationships/tags" Target="../tags/tag131.xml"/><Relationship Id="rId25" Type="http://schemas.openxmlformats.org/officeDocument/2006/relationships/tags" Target="../tags/tag130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microsoft.com/office/2007/relationships/hdphoto" Target="../media/image2.wdp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microsoft.com/office/2007/relationships/hdphoto" Target="../media/image2.wdp"/><Relationship Id="rId7" Type="http://schemas.openxmlformats.org/officeDocument/2006/relationships/image" Target="../media/image3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2" Type="http://schemas.openxmlformats.org/officeDocument/2006/relationships/notesSlide" Target="../notesSlides/notesSlide28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79.xml"/><Relationship Id="rId3" Type="http://schemas.openxmlformats.org/officeDocument/2006/relationships/tags" Target="../tags/tag152.xml"/><Relationship Id="rId29" Type="http://schemas.openxmlformats.org/officeDocument/2006/relationships/tags" Target="../tags/tag178.xml"/><Relationship Id="rId28" Type="http://schemas.openxmlformats.org/officeDocument/2006/relationships/tags" Target="../tags/tag177.xml"/><Relationship Id="rId27" Type="http://schemas.openxmlformats.org/officeDocument/2006/relationships/tags" Target="../tags/tag176.xml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microsoft.com/office/2007/relationships/hdphoto" Target="../media/image2.wdp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2" Type="http://schemas.openxmlformats.org/officeDocument/2006/relationships/notesSlide" Target="../notesSlides/notesSlide31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183.xml"/><Relationship Id="rId29" Type="http://schemas.openxmlformats.org/officeDocument/2006/relationships/image" Target="../media/image1.png"/><Relationship Id="rId28" Type="http://schemas.openxmlformats.org/officeDocument/2006/relationships/tags" Target="../tags/tag208.xml"/><Relationship Id="rId27" Type="http://schemas.openxmlformats.org/officeDocument/2006/relationships/tags" Target="../tags/tag207.xml"/><Relationship Id="rId26" Type="http://schemas.openxmlformats.org/officeDocument/2006/relationships/tags" Target="../tags/tag206.xml"/><Relationship Id="rId25" Type="http://schemas.openxmlformats.org/officeDocument/2006/relationships/tags" Target="../tags/tag205.xml"/><Relationship Id="rId24" Type="http://schemas.openxmlformats.org/officeDocument/2006/relationships/tags" Target="../tags/tag204.xml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82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2" Type="http://schemas.openxmlformats.org/officeDocument/2006/relationships/notesSlide" Target="../notesSlides/notesSlide3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36.xml"/><Relationship Id="rId3" Type="http://schemas.openxmlformats.org/officeDocument/2006/relationships/tags" Target="../tags/tag209.xml"/><Relationship Id="rId29" Type="http://schemas.openxmlformats.org/officeDocument/2006/relationships/tags" Target="../tags/tag235.xml"/><Relationship Id="rId28" Type="http://schemas.openxmlformats.org/officeDocument/2006/relationships/tags" Target="../tags/tag234.xml"/><Relationship Id="rId27" Type="http://schemas.openxmlformats.org/officeDocument/2006/relationships/tags" Target="../tags/tag233.xml"/><Relationship Id="rId26" Type="http://schemas.openxmlformats.org/officeDocument/2006/relationships/tags" Target="../tags/tag232.xml"/><Relationship Id="rId25" Type="http://schemas.openxmlformats.org/officeDocument/2006/relationships/tags" Target="../tags/tag231.xml"/><Relationship Id="rId24" Type="http://schemas.openxmlformats.org/officeDocument/2006/relationships/tags" Target="../tags/tag230.xml"/><Relationship Id="rId23" Type="http://schemas.openxmlformats.org/officeDocument/2006/relationships/tags" Target="../tags/tag229.xml"/><Relationship Id="rId22" Type="http://schemas.openxmlformats.org/officeDocument/2006/relationships/tags" Target="../tags/tag228.xml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microsoft.com/office/2007/relationships/hdphoto" Target="../media/image2.wdp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tags" Target="../tags/tag222.xml"/><Relationship Id="rId15" Type="http://schemas.openxmlformats.org/officeDocument/2006/relationships/tags" Target="../tags/tag221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2" Type="http://schemas.openxmlformats.org/officeDocument/2006/relationships/notesSlide" Target="../notesSlides/notesSlide3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64.xml"/><Relationship Id="rId3" Type="http://schemas.openxmlformats.org/officeDocument/2006/relationships/tags" Target="../tags/tag237.xml"/><Relationship Id="rId29" Type="http://schemas.openxmlformats.org/officeDocument/2006/relationships/tags" Target="../tags/tag263.xml"/><Relationship Id="rId28" Type="http://schemas.openxmlformats.org/officeDocument/2006/relationships/tags" Target="../tags/tag262.xml"/><Relationship Id="rId27" Type="http://schemas.openxmlformats.org/officeDocument/2006/relationships/tags" Target="../tags/tag261.xml"/><Relationship Id="rId26" Type="http://schemas.openxmlformats.org/officeDocument/2006/relationships/tags" Target="../tags/tag260.xml"/><Relationship Id="rId25" Type="http://schemas.openxmlformats.org/officeDocument/2006/relationships/tags" Target="../tags/tag259.xml"/><Relationship Id="rId24" Type="http://schemas.openxmlformats.org/officeDocument/2006/relationships/tags" Target="../tags/tag258.xml"/><Relationship Id="rId23" Type="http://schemas.openxmlformats.org/officeDocument/2006/relationships/tags" Target="../tags/tag257.xml"/><Relationship Id="rId22" Type="http://schemas.openxmlformats.org/officeDocument/2006/relationships/tags" Target="../tags/tag256.xml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microsoft.com/office/2007/relationships/hdphoto" Target="../media/image2.wdp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26.xml"/><Relationship Id="rId29" Type="http://schemas.openxmlformats.org/officeDocument/2006/relationships/image" Target="../media/image1.png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2" Type="http://schemas.openxmlformats.org/officeDocument/2006/relationships/notesSlide" Target="../notesSlides/notesSlide4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92.xml"/><Relationship Id="rId3" Type="http://schemas.openxmlformats.org/officeDocument/2006/relationships/tags" Target="../tags/tag265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microsoft.com/office/2007/relationships/hdphoto" Target="../media/image2.wdp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3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2" Type="http://schemas.openxmlformats.org/officeDocument/2006/relationships/notesSlide" Target="../notesSlides/notesSlide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9.xml"/><Relationship Id="rId3" Type="http://schemas.openxmlformats.org/officeDocument/2006/relationships/tags" Target="../tags/tag52.xml"/><Relationship Id="rId29" Type="http://schemas.openxmlformats.org/officeDocument/2006/relationships/tags" Target="../tags/tag78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microsoft.com/office/2007/relationships/hdphoto" Target="../media/image2.wdp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2" Type="http://schemas.openxmlformats.org/officeDocument/2006/relationships/notesSlide" Target="../notesSlides/notesSlide5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32.xml"/><Relationship Id="rId3" Type="http://schemas.openxmlformats.org/officeDocument/2006/relationships/tags" Target="../tags/tag305.xml"/><Relationship Id="rId29" Type="http://schemas.openxmlformats.org/officeDocument/2006/relationships/tags" Target="../tags/tag331.xml"/><Relationship Id="rId28" Type="http://schemas.openxmlformats.org/officeDocument/2006/relationships/tags" Target="../tags/tag330.xml"/><Relationship Id="rId27" Type="http://schemas.openxmlformats.org/officeDocument/2006/relationships/tags" Target="../tags/tag329.xml"/><Relationship Id="rId26" Type="http://schemas.openxmlformats.org/officeDocument/2006/relationships/tags" Target="../tags/tag328.xml"/><Relationship Id="rId25" Type="http://schemas.openxmlformats.org/officeDocument/2006/relationships/tags" Target="../tags/tag327.xml"/><Relationship Id="rId24" Type="http://schemas.openxmlformats.org/officeDocument/2006/relationships/tags" Target="../tags/tag326.xml"/><Relationship Id="rId23" Type="http://schemas.openxmlformats.org/officeDocument/2006/relationships/tags" Target="../tags/tag325.xml"/><Relationship Id="rId22" Type="http://schemas.openxmlformats.org/officeDocument/2006/relationships/tags" Target="../tags/tag324.xml"/><Relationship Id="rId21" Type="http://schemas.openxmlformats.org/officeDocument/2006/relationships/tags" Target="../tags/tag323.xml"/><Relationship Id="rId20" Type="http://schemas.openxmlformats.org/officeDocument/2006/relationships/tags" Target="../tags/tag322.xml"/><Relationship Id="rId2" Type="http://schemas.microsoft.com/office/2007/relationships/hdphoto" Target="../media/image2.wdp"/><Relationship Id="rId19" Type="http://schemas.openxmlformats.org/officeDocument/2006/relationships/tags" Target="../tags/tag321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2" Type="http://schemas.openxmlformats.org/officeDocument/2006/relationships/notesSlide" Target="../notesSlides/notesSlide53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335.xml"/><Relationship Id="rId29" Type="http://schemas.openxmlformats.org/officeDocument/2006/relationships/image" Target="../media/image1.png"/><Relationship Id="rId28" Type="http://schemas.openxmlformats.org/officeDocument/2006/relationships/tags" Target="../tags/tag360.xml"/><Relationship Id="rId27" Type="http://schemas.openxmlformats.org/officeDocument/2006/relationships/tags" Target="../tags/tag359.xml"/><Relationship Id="rId26" Type="http://schemas.openxmlformats.org/officeDocument/2006/relationships/tags" Target="../tags/tag358.xml"/><Relationship Id="rId25" Type="http://schemas.openxmlformats.org/officeDocument/2006/relationships/tags" Target="../tags/tag357.xml"/><Relationship Id="rId24" Type="http://schemas.openxmlformats.org/officeDocument/2006/relationships/tags" Target="../tags/tag356.xml"/><Relationship Id="rId23" Type="http://schemas.openxmlformats.org/officeDocument/2006/relationships/tags" Target="../tags/tag355.xml"/><Relationship Id="rId22" Type="http://schemas.openxmlformats.org/officeDocument/2006/relationships/tags" Target="../tags/tag354.xml"/><Relationship Id="rId21" Type="http://schemas.openxmlformats.org/officeDocument/2006/relationships/tags" Target="../tags/tag353.xml"/><Relationship Id="rId20" Type="http://schemas.openxmlformats.org/officeDocument/2006/relationships/tags" Target="../tags/tag352.xml"/><Relationship Id="rId2" Type="http://schemas.openxmlformats.org/officeDocument/2006/relationships/tags" Target="../tags/tag334.xml"/><Relationship Id="rId19" Type="http://schemas.openxmlformats.org/officeDocument/2006/relationships/tags" Target="../tags/tag351.xml"/><Relationship Id="rId18" Type="http://schemas.openxmlformats.org/officeDocument/2006/relationships/tags" Target="../tags/tag350.xml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tags" Target="../tags/tag33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2" Type="http://schemas.openxmlformats.org/officeDocument/2006/relationships/notesSlide" Target="../notesSlides/notesSlide5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88.xml"/><Relationship Id="rId3" Type="http://schemas.openxmlformats.org/officeDocument/2006/relationships/tags" Target="../tags/tag361.xml"/><Relationship Id="rId29" Type="http://schemas.openxmlformats.org/officeDocument/2006/relationships/tags" Target="../tags/tag387.xml"/><Relationship Id="rId28" Type="http://schemas.openxmlformats.org/officeDocument/2006/relationships/tags" Target="../tags/tag386.xml"/><Relationship Id="rId27" Type="http://schemas.openxmlformats.org/officeDocument/2006/relationships/tags" Target="../tags/tag385.xml"/><Relationship Id="rId26" Type="http://schemas.openxmlformats.org/officeDocument/2006/relationships/tags" Target="../tags/tag384.xml"/><Relationship Id="rId25" Type="http://schemas.openxmlformats.org/officeDocument/2006/relationships/tags" Target="../tags/tag383.xml"/><Relationship Id="rId24" Type="http://schemas.openxmlformats.org/officeDocument/2006/relationships/tags" Target="../tags/tag382.xml"/><Relationship Id="rId23" Type="http://schemas.openxmlformats.org/officeDocument/2006/relationships/tags" Target="../tags/tag381.xml"/><Relationship Id="rId22" Type="http://schemas.openxmlformats.org/officeDocument/2006/relationships/tags" Target="../tags/tag380.xml"/><Relationship Id="rId21" Type="http://schemas.openxmlformats.org/officeDocument/2006/relationships/tags" Target="../tags/tag379.xml"/><Relationship Id="rId20" Type="http://schemas.openxmlformats.org/officeDocument/2006/relationships/tags" Target="../tags/tag378.xml"/><Relationship Id="rId2" Type="http://schemas.microsoft.com/office/2007/relationships/hdphoto" Target="../media/image2.wdp"/><Relationship Id="rId19" Type="http://schemas.openxmlformats.org/officeDocument/2006/relationships/tags" Target="../tags/tag377.xml"/><Relationship Id="rId18" Type="http://schemas.openxmlformats.org/officeDocument/2006/relationships/tags" Target="../tags/tag376.xml"/><Relationship Id="rId17" Type="http://schemas.openxmlformats.org/officeDocument/2006/relationships/tags" Target="../tags/tag375.xml"/><Relationship Id="rId16" Type="http://schemas.openxmlformats.org/officeDocument/2006/relationships/tags" Target="../tags/tag374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2" Type="http://schemas.openxmlformats.org/officeDocument/2006/relationships/notesSlide" Target="../notesSlides/notesSlide56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16.xml"/><Relationship Id="rId3" Type="http://schemas.openxmlformats.org/officeDocument/2006/relationships/tags" Target="../tags/tag389.xml"/><Relationship Id="rId29" Type="http://schemas.openxmlformats.org/officeDocument/2006/relationships/tags" Target="../tags/tag415.xml"/><Relationship Id="rId28" Type="http://schemas.openxmlformats.org/officeDocument/2006/relationships/tags" Target="../tags/tag414.xml"/><Relationship Id="rId27" Type="http://schemas.openxmlformats.org/officeDocument/2006/relationships/tags" Target="../tags/tag413.xml"/><Relationship Id="rId26" Type="http://schemas.openxmlformats.org/officeDocument/2006/relationships/tags" Target="../tags/tag412.xml"/><Relationship Id="rId25" Type="http://schemas.openxmlformats.org/officeDocument/2006/relationships/tags" Target="../tags/tag411.xml"/><Relationship Id="rId24" Type="http://schemas.openxmlformats.org/officeDocument/2006/relationships/tags" Target="../tags/tag410.xml"/><Relationship Id="rId23" Type="http://schemas.openxmlformats.org/officeDocument/2006/relationships/tags" Target="../tags/tag409.xml"/><Relationship Id="rId22" Type="http://schemas.openxmlformats.org/officeDocument/2006/relationships/tags" Target="../tags/tag408.xml"/><Relationship Id="rId21" Type="http://schemas.openxmlformats.org/officeDocument/2006/relationships/tags" Target="../tags/tag407.xml"/><Relationship Id="rId20" Type="http://schemas.openxmlformats.org/officeDocument/2006/relationships/tags" Target="../tags/tag406.xml"/><Relationship Id="rId2" Type="http://schemas.microsoft.com/office/2007/relationships/hdphoto" Target="../media/image2.wdp"/><Relationship Id="rId19" Type="http://schemas.openxmlformats.org/officeDocument/2006/relationships/tags" Target="../tags/tag405.xml"/><Relationship Id="rId18" Type="http://schemas.openxmlformats.org/officeDocument/2006/relationships/tags" Target="../tags/tag404.xml"/><Relationship Id="rId17" Type="http://schemas.openxmlformats.org/officeDocument/2006/relationships/tags" Target="../tags/tag403.xml"/><Relationship Id="rId16" Type="http://schemas.openxmlformats.org/officeDocument/2006/relationships/tags" Target="../tags/tag402.xml"/><Relationship Id="rId15" Type="http://schemas.openxmlformats.org/officeDocument/2006/relationships/tags" Target="../tags/tag401.xml"/><Relationship Id="rId14" Type="http://schemas.openxmlformats.org/officeDocument/2006/relationships/tags" Target="../tags/tag400.xml"/><Relationship Id="rId13" Type="http://schemas.openxmlformats.org/officeDocument/2006/relationships/tags" Target="../tags/tag399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2" Type="http://schemas.openxmlformats.org/officeDocument/2006/relationships/notesSlide" Target="../notesSlides/notesSlide66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44.xml"/><Relationship Id="rId3" Type="http://schemas.openxmlformats.org/officeDocument/2006/relationships/tags" Target="../tags/tag417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microsoft.com/office/2007/relationships/hdphoto" Target="../media/image2.wdp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0.png"/><Relationship Id="rId2" Type="http://schemas.openxmlformats.org/officeDocument/2006/relationships/tags" Target="../tags/tag450.xml"/><Relationship Id="rId1" Type="http://schemas.openxmlformats.org/officeDocument/2006/relationships/tags" Target="../tags/tag44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2" Type="http://schemas.openxmlformats.org/officeDocument/2006/relationships/notesSlide" Target="../notesSlides/notesSlide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07.xml"/><Relationship Id="rId3" Type="http://schemas.openxmlformats.org/officeDocument/2006/relationships/tags" Target="../tags/tag80.xml"/><Relationship Id="rId29" Type="http://schemas.openxmlformats.org/officeDocument/2006/relationships/tags" Target="../tags/tag106.xml"/><Relationship Id="rId28" Type="http://schemas.openxmlformats.org/officeDocument/2006/relationships/tags" Target="../tags/tag105.xml"/><Relationship Id="rId27" Type="http://schemas.openxmlformats.org/officeDocument/2006/relationships/tags" Target="../tags/tag104.xml"/><Relationship Id="rId26" Type="http://schemas.openxmlformats.org/officeDocument/2006/relationships/tags" Target="../tags/tag103.xml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microsoft.com/office/2007/relationships/hdphoto" Target="../media/image2.wdp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1.png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tags" Target="../tags/tag454.xml"/><Relationship Id="rId1" Type="http://schemas.openxmlformats.org/officeDocument/2006/relationships/tags" Target="../tags/tag453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tags" Target="../tags/tag458.xml"/><Relationship Id="rId1" Type="http://schemas.openxmlformats.org/officeDocument/2006/relationships/tags" Target="../tags/tag457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tags" Target="../tags/tag460.xml"/><Relationship Id="rId1" Type="http://schemas.openxmlformats.org/officeDocument/2006/relationships/tags" Target="../tags/tag459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467.xml"/><Relationship Id="rId8" Type="http://schemas.openxmlformats.org/officeDocument/2006/relationships/tags" Target="../tags/tag466.xml"/><Relationship Id="rId7" Type="http://schemas.openxmlformats.org/officeDocument/2006/relationships/tags" Target="../tags/tag465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4" Type="http://schemas.openxmlformats.org/officeDocument/2006/relationships/tags" Target="../tags/tag462.xml"/><Relationship Id="rId32" Type="http://schemas.openxmlformats.org/officeDocument/2006/relationships/notesSlide" Target="../notesSlides/notesSlide7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88.xml"/><Relationship Id="rId3" Type="http://schemas.openxmlformats.org/officeDocument/2006/relationships/tags" Target="../tags/tag461.xml"/><Relationship Id="rId29" Type="http://schemas.openxmlformats.org/officeDocument/2006/relationships/tags" Target="../tags/tag487.xml"/><Relationship Id="rId28" Type="http://schemas.openxmlformats.org/officeDocument/2006/relationships/tags" Target="../tags/tag486.xml"/><Relationship Id="rId27" Type="http://schemas.openxmlformats.org/officeDocument/2006/relationships/tags" Target="../tags/tag485.xml"/><Relationship Id="rId26" Type="http://schemas.openxmlformats.org/officeDocument/2006/relationships/tags" Target="../tags/tag484.xml"/><Relationship Id="rId25" Type="http://schemas.openxmlformats.org/officeDocument/2006/relationships/tags" Target="../tags/tag483.xml"/><Relationship Id="rId24" Type="http://schemas.openxmlformats.org/officeDocument/2006/relationships/tags" Target="../tags/tag482.xml"/><Relationship Id="rId23" Type="http://schemas.openxmlformats.org/officeDocument/2006/relationships/tags" Target="../tags/tag481.xml"/><Relationship Id="rId22" Type="http://schemas.openxmlformats.org/officeDocument/2006/relationships/tags" Target="../tags/tag480.xml"/><Relationship Id="rId21" Type="http://schemas.openxmlformats.org/officeDocument/2006/relationships/tags" Target="../tags/tag479.xml"/><Relationship Id="rId20" Type="http://schemas.openxmlformats.org/officeDocument/2006/relationships/tags" Target="../tags/tag478.xml"/><Relationship Id="rId2" Type="http://schemas.microsoft.com/office/2007/relationships/hdphoto" Target="../media/image2.wdp"/><Relationship Id="rId19" Type="http://schemas.openxmlformats.org/officeDocument/2006/relationships/tags" Target="../tags/tag477.xml"/><Relationship Id="rId18" Type="http://schemas.openxmlformats.org/officeDocument/2006/relationships/tags" Target="../tags/tag476.xml"/><Relationship Id="rId17" Type="http://schemas.openxmlformats.org/officeDocument/2006/relationships/tags" Target="../tags/tag475.xml"/><Relationship Id="rId16" Type="http://schemas.openxmlformats.org/officeDocument/2006/relationships/tags" Target="../tags/tag474.xml"/><Relationship Id="rId15" Type="http://schemas.openxmlformats.org/officeDocument/2006/relationships/tags" Target="../tags/tag473.xml"/><Relationship Id="rId14" Type="http://schemas.openxmlformats.org/officeDocument/2006/relationships/tags" Target="../tags/tag472.xml"/><Relationship Id="rId13" Type="http://schemas.openxmlformats.org/officeDocument/2006/relationships/tags" Target="../tags/tag471.xml"/><Relationship Id="rId12" Type="http://schemas.openxmlformats.org/officeDocument/2006/relationships/tags" Target="../tags/tag470.xml"/><Relationship Id="rId11" Type="http://schemas.openxmlformats.org/officeDocument/2006/relationships/tags" Target="../tags/tag469.xml"/><Relationship Id="rId10" Type="http://schemas.openxmlformats.org/officeDocument/2006/relationships/tags" Target="../tags/tag468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2" Type="http://schemas.openxmlformats.org/officeDocument/2006/relationships/notesSlide" Target="../notesSlides/notesSlide78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491.xml"/><Relationship Id="rId29" Type="http://schemas.openxmlformats.org/officeDocument/2006/relationships/image" Target="../media/image1.png"/><Relationship Id="rId28" Type="http://schemas.openxmlformats.org/officeDocument/2006/relationships/tags" Target="../tags/tag516.xml"/><Relationship Id="rId27" Type="http://schemas.openxmlformats.org/officeDocument/2006/relationships/tags" Target="../tags/tag515.xml"/><Relationship Id="rId26" Type="http://schemas.openxmlformats.org/officeDocument/2006/relationships/tags" Target="../tags/tag514.xml"/><Relationship Id="rId25" Type="http://schemas.openxmlformats.org/officeDocument/2006/relationships/tags" Target="../tags/tag513.xml"/><Relationship Id="rId24" Type="http://schemas.openxmlformats.org/officeDocument/2006/relationships/tags" Target="../tags/tag512.xml"/><Relationship Id="rId23" Type="http://schemas.openxmlformats.org/officeDocument/2006/relationships/tags" Target="../tags/tag511.xml"/><Relationship Id="rId22" Type="http://schemas.openxmlformats.org/officeDocument/2006/relationships/tags" Target="../tags/tag510.xml"/><Relationship Id="rId21" Type="http://schemas.openxmlformats.org/officeDocument/2006/relationships/tags" Target="../tags/tag509.xml"/><Relationship Id="rId20" Type="http://schemas.openxmlformats.org/officeDocument/2006/relationships/tags" Target="../tags/tag508.xml"/><Relationship Id="rId2" Type="http://schemas.openxmlformats.org/officeDocument/2006/relationships/tags" Target="../tags/tag490.xml"/><Relationship Id="rId19" Type="http://schemas.openxmlformats.org/officeDocument/2006/relationships/tags" Target="../tags/tag507.xml"/><Relationship Id="rId18" Type="http://schemas.openxmlformats.org/officeDocument/2006/relationships/tags" Target="../tags/tag506.xml"/><Relationship Id="rId17" Type="http://schemas.openxmlformats.org/officeDocument/2006/relationships/tags" Target="../tags/tag505.xml"/><Relationship Id="rId16" Type="http://schemas.openxmlformats.org/officeDocument/2006/relationships/tags" Target="../tags/tag504.xml"/><Relationship Id="rId15" Type="http://schemas.openxmlformats.org/officeDocument/2006/relationships/tags" Target="../tags/tag503.xml"/><Relationship Id="rId14" Type="http://schemas.openxmlformats.org/officeDocument/2006/relationships/tags" Target="../tags/tag502.xml"/><Relationship Id="rId13" Type="http://schemas.openxmlformats.org/officeDocument/2006/relationships/tags" Target="../tags/tag501.xml"/><Relationship Id="rId12" Type="http://schemas.openxmlformats.org/officeDocument/2006/relationships/tags" Target="../tags/tag500.xml"/><Relationship Id="rId11" Type="http://schemas.openxmlformats.org/officeDocument/2006/relationships/tags" Target="../tags/tag499.xml"/><Relationship Id="rId10" Type="http://schemas.openxmlformats.org/officeDocument/2006/relationships/tags" Target="../tags/tag498.xml"/><Relationship Id="rId1" Type="http://schemas.openxmlformats.org/officeDocument/2006/relationships/tags" Target="../tags/tag489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2" Type="http://schemas.openxmlformats.org/officeDocument/2006/relationships/notesSlide" Target="../notesSlides/notesSlide7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44.xml"/><Relationship Id="rId3" Type="http://schemas.openxmlformats.org/officeDocument/2006/relationships/tags" Target="../tags/tag517.xml"/><Relationship Id="rId29" Type="http://schemas.openxmlformats.org/officeDocument/2006/relationships/tags" Target="../tags/tag543.xml"/><Relationship Id="rId28" Type="http://schemas.openxmlformats.org/officeDocument/2006/relationships/tags" Target="../tags/tag542.xml"/><Relationship Id="rId27" Type="http://schemas.openxmlformats.org/officeDocument/2006/relationships/tags" Target="../tags/tag541.xml"/><Relationship Id="rId26" Type="http://schemas.openxmlformats.org/officeDocument/2006/relationships/tags" Target="../tags/tag540.xml"/><Relationship Id="rId25" Type="http://schemas.openxmlformats.org/officeDocument/2006/relationships/tags" Target="../tags/tag539.xml"/><Relationship Id="rId24" Type="http://schemas.openxmlformats.org/officeDocument/2006/relationships/tags" Target="../tags/tag538.xml"/><Relationship Id="rId23" Type="http://schemas.openxmlformats.org/officeDocument/2006/relationships/tags" Target="../tags/tag537.xml"/><Relationship Id="rId22" Type="http://schemas.openxmlformats.org/officeDocument/2006/relationships/tags" Target="../tags/tag536.xml"/><Relationship Id="rId21" Type="http://schemas.openxmlformats.org/officeDocument/2006/relationships/tags" Target="../tags/tag535.xml"/><Relationship Id="rId20" Type="http://schemas.openxmlformats.org/officeDocument/2006/relationships/tags" Target="../tags/tag534.xml"/><Relationship Id="rId2" Type="http://schemas.microsoft.com/office/2007/relationships/hdphoto" Target="../media/image2.wdp"/><Relationship Id="rId19" Type="http://schemas.openxmlformats.org/officeDocument/2006/relationships/tags" Target="../tags/tag533.xml"/><Relationship Id="rId18" Type="http://schemas.openxmlformats.org/officeDocument/2006/relationships/tags" Target="../tags/tag532.xml"/><Relationship Id="rId17" Type="http://schemas.openxmlformats.org/officeDocument/2006/relationships/tags" Target="../tags/tag531.xml"/><Relationship Id="rId16" Type="http://schemas.openxmlformats.org/officeDocument/2006/relationships/tags" Target="../tags/tag530.xml"/><Relationship Id="rId15" Type="http://schemas.openxmlformats.org/officeDocument/2006/relationships/tags" Target="../tags/tag529.xml"/><Relationship Id="rId14" Type="http://schemas.openxmlformats.org/officeDocument/2006/relationships/tags" Target="../tags/tag528.xml"/><Relationship Id="rId13" Type="http://schemas.openxmlformats.org/officeDocument/2006/relationships/tags" Target="../tags/tag527.xml"/><Relationship Id="rId12" Type="http://schemas.openxmlformats.org/officeDocument/2006/relationships/tags" Target="../tags/tag526.xml"/><Relationship Id="rId11" Type="http://schemas.openxmlformats.org/officeDocument/2006/relationships/tags" Target="../tags/tag525.xml"/><Relationship Id="rId10" Type="http://schemas.openxmlformats.org/officeDocument/2006/relationships/tags" Target="../tags/tag52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551.xml"/><Relationship Id="rId8" Type="http://schemas.openxmlformats.org/officeDocument/2006/relationships/tags" Target="../tags/tag550.xml"/><Relationship Id="rId7" Type="http://schemas.openxmlformats.org/officeDocument/2006/relationships/tags" Target="../tags/tag549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32" Type="http://schemas.openxmlformats.org/officeDocument/2006/relationships/notesSlide" Target="../notesSlides/notesSlide81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72.xml"/><Relationship Id="rId3" Type="http://schemas.openxmlformats.org/officeDocument/2006/relationships/tags" Target="../tags/tag545.xml"/><Relationship Id="rId29" Type="http://schemas.openxmlformats.org/officeDocument/2006/relationships/tags" Target="../tags/tag571.xml"/><Relationship Id="rId28" Type="http://schemas.openxmlformats.org/officeDocument/2006/relationships/tags" Target="../tags/tag570.xml"/><Relationship Id="rId27" Type="http://schemas.openxmlformats.org/officeDocument/2006/relationships/tags" Target="../tags/tag569.xml"/><Relationship Id="rId26" Type="http://schemas.openxmlformats.org/officeDocument/2006/relationships/tags" Target="../tags/tag568.xml"/><Relationship Id="rId25" Type="http://schemas.openxmlformats.org/officeDocument/2006/relationships/tags" Target="../tags/tag567.xml"/><Relationship Id="rId24" Type="http://schemas.openxmlformats.org/officeDocument/2006/relationships/tags" Target="../tags/tag566.xml"/><Relationship Id="rId23" Type="http://schemas.openxmlformats.org/officeDocument/2006/relationships/tags" Target="../tags/tag565.xml"/><Relationship Id="rId22" Type="http://schemas.openxmlformats.org/officeDocument/2006/relationships/tags" Target="../tags/tag564.xml"/><Relationship Id="rId21" Type="http://schemas.openxmlformats.org/officeDocument/2006/relationships/tags" Target="../tags/tag563.xml"/><Relationship Id="rId20" Type="http://schemas.openxmlformats.org/officeDocument/2006/relationships/tags" Target="../tags/tag562.xml"/><Relationship Id="rId2" Type="http://schemas.microsoft.com/office/2007/relationships/hdphoto" Target="../media/image2.wdp"/><Relationship Id="rId19" Type="http://schemas.openxmlformats.org/officeDocument/2006/relationships/tags" Target="../tags/tag561.xml"/><Relationship Id="rId18" Type="http://schemas.openxmlformats.org/officeDocument/2006/relationships/tags" Target="../tags/tag560.xml"/><Relationship Id="rId17" Type="http://schemas.openxmlformats.org/officeDocument/2006/relationships/tags" Target="../tags/tag559.xml"/><Relationship Id="rId16" Type="http://schemas.openxmlformats.org/officeDocument/2006/relationships/tags" Target="../tags/tag558.xml"/><Relationship Id="rId15" Type="http://schemas.openxmlformats.org/officeDocument/2006/relationships/tags" Target="../tags/tag557.xml"/><Relationship Id="rId14" Type="http://schemas.openxmlformats.org/officeDocument/2006/relationships/tags" Target="../tags/tag556.xml"/><Relationship Id="rId13" Type="http://schemas.openxmlformats.org/officeDocument/2006/relationships/tags" Target="../tags/tag555.xml"/><Relationship Id="rId12" Type="http://schemas.openxmlformats.org/officeDocument/2006/relationships/tags" Target="../tags/tag554.xml"/><Relationship Id="rId11" Type="http://schemas.openxmlformats.org/officeDocument/2006/relationships/tags" Target="../tags/tag553.xml"/><Relationship Id="rId10" Type="http://schemas.openxmlformats.org/officeDocument/2006/relationships/tags" Target="../tags/tag552.xml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579.xml"/><Relationship Id="rId8" Type="http://schemas.openxmlformats.org/officeDocument/2006/relationships/tags" Target="../tags/tag578.xml"/><Relationship Id="rId7" Type="http://schemas.openxmlformats.org/officeDocument/2006/relationships/tags" Target="../tags/tag577.xml"/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32" Type="http://schemas.openxmlformats.org/officeDocument/2006/relationships/notesSlide" Target="../notesSlides/notesSlide8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00.xml"/><Relationship Id="rId3" Type="http://schemas.openxmlformats.org/officeDocument/2006/relationships/tags" Target="../tags/tag573.xml"/><Relationship Id="rId29" Type="http://schemas.openxmlformats.org/officeDocument/2006/relationships/tags" Target="../tags/tag599.xml"/><Relationship Id="rId28" Type="http://schemas.openxmlformats.org/officeDocument/2006/relationships/tags" Target="../tags/tag598.xml"/><Relationship Id="rId27" Type="http://schemas.openxmlformats.org/officeDocument/2006/relationships/tags" Target="../tags/tag597.xml"/><Relationship Id="rId26" Type="http://schemas.openxmlformats.org/officeDocument/2006/relationships/tags" Target="../tags/tag596.xml"/><Relationship Id="rId25" Type="http://schemas.openxmlformats.org/officeDocument/2006/relationships/tags" Target="../tags/tag595.xml"/><Relationship Id="rId24" Type="http://schemas.openxmlformats.org/officeDocument/2006/relationships/tags" Target="../tags/tag594.xml"/><Relationship Id="rId23" Type="http://schemas.openxmlformats.org/officeDocument/2006/relationships/tags" Target="../tags/tag593.xml"/><Relationship Id="rId22" Type="http://schemas.openxmlformats.org/officeDocument/2006/relationships/tags" Target="../tags/tag592.xml"/><Relationship Id="rId21" Type="http://schemas.openxmlformats.org/officeDocument/2006/relationships/tags" Target="../tags/tag591.xml"/><Relationship Id="rId20" Type="http://schemas.openxmlformats.org/officeDocument/2006/relationships/tags" Target="../tags/tag590.xml"/><Relationship Id="rId2" Type="http://schemas.microsoft.com/office/2007/relationships/hdphoto" Target="../media/image2.wdp"/><Relationship Id="rId19" Type="http://schemas.openxmlformats.org/officeDocument/2006/relationships/tags" Target="../tags/tag589.xml"/><Relationship Id="rId18" Type="http://schemas.openxmlformats.org/officeDocument/2006/relationships/tags" Target="../tags/tag588.xml"/><Relationship Id="rId17" Type="http://schemas.openxmlformats.org/officeDocument/2006/relationships/tags" Target="../tags/tag587.xml"/><Relationship Id="rId16" Type="http://schemas.openxmlformats.org/officeDocument/2006/relationships/tags" Target="../tags/tag586.xml"/><Relationship Id="rId15" Type="http://schemas.openxmlformats.org/officeDocument/2006/relationships/tags" Target="../tags/tag585.xml"/><Relationship Id="rId14" Type="http://schemas.openxmlformats.org/officeDocument/2006/relationships/tags" Target="../tags/tag584.xml"/><Relationship Id="rId13" Type="http://schemas.openxmlformats.org/officeDocument/2006/relationships/tags" Target="../tags/tag583.xml"/><Relationship Id="rId12" Type="http://schemas.openxmlformats.org/officeDocument/2006/relationships/tags" Target="../tags/tag582.xml"/><Relationship Id="rId11" Type="http://schemas.openxmlformats.org/officeDocument/2006/relationships/tags" Target="../tags/tag581.xml"/><Relationship Id="rId10" Type="http://schemas.openxmlformats.org/officeDocument/2006/relationships/tags" Target="../tags/tag58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8.png"/><Relationship Id="rId2" Type="http://schemas.openxmlformats.org/officeDocument/2006/relationships/tags" Target="../tags/tag602.xml"/><Relationship Id="rId1" Type="http://schemas.openxmlformats.org/officeDocument/2006/relationships/tags" Target="../tags/tag601.xml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9.png"/><Relationship Id="rId2" Type="http://schemas.openxmlformats.org/officeDocument/2006/relationships/tags" Target="../tags/tag604.xml"/><Relationship Id="rId1" Type="http://schemas.openxmlformats.org/officeDocument/2006/relationships/tags" Target="../tags/tag603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tags" Target="../tags/tag606.xml"/><Relationship Id="rId1" Type="http://schemas.openxmlformats.org/officeDocument/2006/relationships/tags" Target="../tags/tag605.xml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2.png"/><Relationship Id="rId2" Type="http://schemas.openxmlformats.org/officeDocument/2006/relationships/tags" Target="../tags/tag608.xml"/><Relationship Id="rId1" Type="http://schemas.openxmlformats.org/officeDocument/2006/relationships/tags" Target="../tags/tag607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tags" Target="../tags/tag610.xml"/><Relationship Id="rId1" Type="http://schemas.openxmlformats.org/officeDocument/2006/relationships/tags" Target="../tags/tag609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5.png"/><Relationship Id="rId2" Type="http://schemas.openxmlformats.org/officeDocument/2006/relationships/tags" Target="../tags/tag612.xml"/><Relationship Id="rId1" Type="http://schemas.openxmlformats.org/officeDocument/2006/relationships/tags" Target="../tags/tag611.xm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tags" Target="../tags/tag614.xml"/><Relationship Id="rId1" Type="http://schemas.openxmlformats.org/officeDocument/2006/relationships/tags" Target="../tags/tag613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tags" Target="../tags/tag619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tags" Target="../tags/tag616.xml"/><Relationship Id="rId32" Type="http://schemas.openxmlformats.org/officeDocument/2006/relationships/notesSlide" Target="../notesSlides/notesSlide9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42.xml"/><Relationship Id="rId3" Type="http://schemas.openxmlformats.org/officeDocument/2006/relationships/tags" Target="../tags/tag615.xml"/><Relationship Id="rId29" Type="http://schemas.openxmlformats.org/officeDocument/2006/relationships/tags" Target="../tags/tag641.xml"/><Relationship Id="rId28" Type="http://schemas.openxmlformats.org/officeDocument/2006/relationships/tags" Target="../tags/tag640.xml"/><Relationship Id="rId27" Type="http://schemas.openxmlformats.org/officeDocument/2006/relationships/tags" Target="../tags/tag639.xml"/><Relationship Id="rId26" Type="http://schemas.openxmlformats.org/officeDocument/2006/relationships/tags" Target="../tags/tag638.xml"/><Relationship Id="rId25" Type="http://schemas.openxmlformats.org/officeDocument/2006/relationships/tags" Target="../tags/tag637.xml"/><Relationship Id="rId24" Type="http://schemas.openxmlformats.org/officeDocument/2006/relationships/tags" Target="../tags/tag636.xml"/><Relationship Id="rId23" Type="http://schemas.openxmlformats.org/officeDocument/2006/relationships/tags" Target="../tags/tag635.xml"/><Relationship Id="rId22" Type="http://schemas.openxmlformats.org/officeDocument/2006/relationships/tags" Target="../tags/tag634.xml"/><Relationship Id="rId21" Type="http://schemas.openxmlformats.org/officeDocument/2006/relationships/tags" Target="../tags/tag633.xml"/><Relationship Id="rId20" Type="http://schemas.openxmlformats.org/officeDocument/2006/relationships/tags" Target="../tags/tag632.xml"/><Relationship Id="rId2" Type="http://schemas.microsoft.com/office/2007/relationships/hdphoto" Target="../media/image2.wdp"/><Relationship Id="rId19" Type="http://schemas.openxmlformats.org/officeDocument/2006/relationships/tags" Target="../tags/tag631.xml"/><Relationship Id="rId18" Type="http://schemas.openxmlformats.org/officeDocument/2006/relationships/tags" Target="../tags/tag630.xml"/><Relationship Id="rId17" Type="http://schemas.openxmlformats.org/officeDocument/2006/relationships/tags" Target="../tags/tag629.xml"/><Relationship Id="rId16" Type="http://schemas.openxmlformats.org/officeDocument/2006/relationships/tags" Target="../tags/tag628.xml"/><Relationship Id="rId15" Type="http://schemas.openxmlformats.org/officeDocument/2006/relationships/tags" Target="../tags/tag627.xml"/><Relationship Id="rId14" Type="http://schemas.openxmlformats.org/officeDocument/2006/relationships/tags" Target="../tags/tag626.xml"/><Relationship Id="rId13" Type="http://schemas.openxmlformats.org/officeDocument/2006/relationships/tags" Target="../tags/tag625.xml"/><Relationship Id="rId12" Type="http://schemas.openxmlformats.org/officeDocument/2006/relationships/tags" Target="../tags/tag624.xml"/><Relationship Id="rId11" Type="http://schemas.openxmlformats.org/officeDocument/2006/relationships/tags" Target="../tags/tag623.xml"/><Relationship Id="rId10" Type="http://schemas.openxmlformats.org/officeDocument/2006/relationships/tags" Target="../tags/tag622.xml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35"/>
            <a:ext cx="12192635" cy="2045335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09880" y="2599055"/>
            <a:ext cx="3766185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Distributedand  Collective Deep Reinforcement Learning for Computation Offloading:A Practical Perspective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367530" y="2599690"/>
            <a:ext cx="3765550" cy="151638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Computation Offloading and Resource Allocation in Multi-Edge Smart Communities With Personalized Federated Deep Reinforcement Learning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326755" y="2598420"/>
            <a:ext cx="3766185" cy="149606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Resource Scheduling for Large-Scale MEC Systems A Multiagent Ensemble Deep Reinforcement Learning With imitation Acceleration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1776095" y="4916170"/>
            <a:ext cx="3771900" cy="150241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rPr>
              <a:t>A Distributed Deep Reinforcement Learning Technique for Application Placement in Edge and Fog Computing_Environments</a:t>
            </a:r>
            <a:endParaRPr lang="en-US" altLang="zh-CN" sz="1400" b="1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6960235" y="4915535"/>
            <a:ext cx="3765550" cy="1503045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rPr>
              <a:t> Dynamic Scheduling for Stochastic Edge-Cloud Computing Environments Using A3C Learning and Residual Recurrent Neural Networks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9724" y="181266"/>
            <a:ext cx="11186276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Distributed Reinforcement Learning 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In  Dymaic Edge Computing Environem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et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919605" y="2205355"/>
            <a:ext cx="422275" cy="4368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①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023321" y="2229983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②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983527" y="2205514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③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8687923" y="4509127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④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3360009" y="4556196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⑤</a:t>
            </a:r>
            <a:endParaRPr lang="zh-CN" altLang="en-US" b="1" dirty="0">
              <a:latin typeface="Calibri" panose="020F05020202040302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08305" y="873760"/>
                <a:ext cx="10572115" cy="175323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 anchor="t">
                <a:spAutoFit/>
              </a:bodyPr>
              <a:p>
                <a:pPr indent="457200" algn="just" fontAlgn="auto">
                  <a:lnSpc>
                    <a:spcPct val="1500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each decision epoch, the offloading decisions are made based on the system state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consists of the brief information about the </a:t>
                </a:r>
                <a:r>
                  <a:rPr lang="en-US" altLang="zh-CN" sz="2400" b="1">
                    <a:solidFill>
                      <a:srgbClr val="0174A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tasks, MUs, ES, and wireless channels.</a:t>
                </a:r>
                <a:endParaRPr lang="en-US" altLang="zh-CN" sz="2400" b="1">
                  <a:solidFill>
                    <a:srgbClr val="0174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5" y="873760"/>
                <a:ext cx="10572115" cy="17532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08635" y="3429000"/>
                <a:ext cx="963422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𝔾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𝕌</m:t>
                        </m:r>
                      </m:e>
                    </m:d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task information for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size of the program code and input data</a:t>
                </a:r>
                <a:endPara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number of CPU cycles required to finish the task</a:t>
                </a:r>
                <a:endPara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deadline of the task</a:t>
                </a:r>
                <a:endPara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5" y="3429000"/>
                <a:ext cx="9634220" cy="2306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24141" y="2849816"/>
                <a:ext cx="27095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 fontAlgn="auto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𝔾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𝕏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ℂ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1" y="2849816"/>
                <a:ext cx="2709545" cy="645160"/>
              </a:xfrm>
              <a:prstGeom prst="rect">
                <a:avLst/>
              </a:prstGeom>
              <a:blipFill rotWithShape="1">
                <a:blip r:embed="rId3"/>
                <a:stretch>
                  <a:fillRect l="-21" t="-89" r="21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06919"/>
            <a:ext cx="12170410" cy="2528570"/>
            <a:chOff x="1522095" y="1805669"/>
            <a:chExt cx="9147810" cy="2433363"/>
          </a:xfrm>
        </p:grpSpPr>
        <p:sp>
          <p:nvSpPr>
            <p:cNvPr id="8" name="矩形 7"/>
            <p:cNvSpPr/>
            <p:nvPr/>
          </p:nvSpPr>
          <p:spPr>
            <a:xfrm>
              <a:off x="1522095" y="1960275"/>
              <a:ext cx="9147810" cy="227875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81200" y="1805669"/>
              <a:ext cx="8233103" cy="1953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A Distributed Deep Reinforcement Learning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Technique for Application Placement in Edge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and Fog Computing Environments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5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876" y="4596014"/>
            <a:ext cx="11648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IEEE TRANSACTIONS ON MOBILE COMPUTING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3933190"/>
            <a:ext cx="1192276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Goudarzi, Marimuthu Palaniswami, Rajkumar Buyya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909320"/>
            <a:ext cx="11467465" cy="537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of well-performed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centralized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DRL agents requires manifold training data while obtaining training data is costly. Hence, these centralized DRL-based techniques lack generalizability and quick adaptability, thus failing to efficiently tackle application placement problems.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Moreover, many IoT applications are modeled as Directed Acyclic Graphs (DAGs) with diverse topologies. Satisfying dependencies of DAG-based IoT applications incur additional constraints and increase the complexity of placement problem.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185" y="909320"/>
            <a:ext cx="113811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weighted cost model for application placement of DAG-based IoT applications is proposed to minimize the execution time of IoT applications and energy consumption of IoT devices.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pre-scheduling technique is put forward to define an execution order for dependent tasks within each DAG-based IoT application.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dynamic and distributed DRL-based application placement technique for complex and stochastic fog computing environments, working based on the IMPALA framework.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40" y="808990"/>
            <a:ext cx="7356475" cy="5655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0725"/>
            <a:ext cx="6153150" cy="2993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5" y="1269365"/>
            <a:ext cx="5882640" cy="688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45" y="2271395"/>
            <a:ext cx="5238115" cy="4845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4086225"/>
            <a:ext cx="5608320" cy="456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655" y="4886960"/>
            <a:ext cx="5595620" cy="10871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755" y="3068955"/>
            <a:ext cx="5755005" cy="6108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053465"/>
            <a:ext cx="11618595" cy="48469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765175"/>
            <a:ext cx="5276850" cy="5539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10" y="2880360"/>
            <a:ext cx="5446395" cy="23406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44830" y="3405505"/>
                <a:ext cx="11017885" cy="1867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ℂ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4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𝕌</m:t>
                        </m:r>
                      </m:e>
                    </m:d>
                  </m:oMath>
                </a14:m>
                <a:r>
                  <a:rPr lang="en-US" altLang="zh-CN" sz="2400"/>
                  <a:t>: the channel gain and background noise power between 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/>
                  <a:t> and base station</a:t>
                </a:r>
                <a:endParaRPr lang="en-US" altLang="zh-CN" sz="2400"/>
              </a:p>
              <a:p>
                <a:pPr marL="342900" indent="-342900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>
                    <a:sym typeface="+mn-ea"/>
                  </a:rPr>
                  <a:t>: the </a:t>
                </a:r>
                <a:r>
                  <a:rPr lang="en-US" altLang="zh-CN" sz="2400">
                    <a:sym typeface="+mn-ea"/>
                  </a:rPr>
                  <a:t>computation capacities </a:t>
                </a:r>
                <a:r>
                  <a:rPr lang="en-US" altLang="zh-CN" sz="2400">
                    <a:sym typeface="+mn-ea"/>
                  </a:rPr>
                  <a:t>and </a:t>
                </a:r>
                <a:r>
                  <a:rPr lang="en-US" altLang="zh-CN" sz="2400">
                    <a:sym typeface="+mn-ea"/>
                  </a:rPr>
                  <a:t>queuing delay </a:t>
                </a:r>
                <a:r>
                  <a:rPr lang="en-US" altLang="zh-CN" sz="2400">
                    <a:sym typeface="+mn-ea"/>
                  </a:rPr>
                  <a:t>of ES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" y="3405505"/>
                <a:ext cx="11017885" cy="18675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80060" y="909320"/>
                <a:ext cx="9119870" cy="23069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342900" indent="-34290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𝕏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𝕌</m:t>
                        </m:r>
                      </m:e>
                    </m:d>
                  </m:oMath>
                </a14:m>
                <a:r>
                  <a:rPr lang="en-US" altLang="zh-CN" sz="2400"/>
                  <a:t>: the collection of MUs’ states</a:t>
                </a:r>
                <a:endParaRPr lang="en-US" altLang="zh-CN" sz="2400"/>
              </a:p>
              <a:p>
                <a:pPr marL="800100" lvl="1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/>
                  <a:t>: the computation capacities of 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/>
                  <a:t> </a:t>
                </a:r>
                <a:endParaRPr lang="en-US" altLang="zh-CN" sz="2400"/>
              </a:p>
              <a:p>
                <a:pPr marL="800100" lvl="1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/>
                  <a:t>: the queuing delay of 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/>
                  <a:t>: indicate the coordinates of 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/>
                  <a:t>.</a:t>
                </a:r>
                <a:endParaRPr lang="en-US" altLang="zh-CN" sz="24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" y="909320"/>
                <a:ext cx="9119870" cy="2306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51815" y="4797425"/>
            <a:ext cx="8896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endParaRPr lang="en-US" altLang="zh-CN" sz="2400"/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741045"/>
            <a:ext cx="6377940" cy="57905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+mn-cs"/>
                </a:rPr>
                <a:t>CPS Computational Learning Laboratory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92E714-8771-4256-B120-A1444CD7D5F3}" type="slidenum">
              <a:rPr kumimoji="0" lang="zh-HK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HK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" y="734060"/>
            <a:ext cx="10466070" cy="58058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+mn-cs"/>
                </a:rPr>
                <a:t>CPS Computational Learning Laboratory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92E714-8771-4256-B120-A1444CD7D5F3}" type="slidenum">
              <a:rPr kumimoji="0" lang="zh-HK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HK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1557020"/>
            <a:ext cx="11634470" cy="39255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+mn-cs"/>
                </a:rPr>
                <a:t>CPS Computational Learning Laboratory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92E714-8771-4256-B120-A1444CD7D5F3}" type="slidenum">
              <a:rPr kumimoji="0" lang="zh-HK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HK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72920"/>
            <a:ext cx="11922760" cy="34931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915" y="909320"/>
            <a:ext cx="1167066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proposes a distributed DRL-based technique, called X-DDRL, to efficiently solve the application placement problem of DAG-based IoT applications in heterogeneous fog computing environments.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weighted cost model for optimizing the execution time and energy con_x0002_sumption of IoT devices with DAG-based applications in heterogeneous fog computing environments is proposed.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proposed an application placement phase, working based on the IMPALA framework for the training of distributed brokers, to efficiently make application placement decisions in a timely manner.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200000"/>
              </a:lnSpc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52540"/>
            <a:ext cx="384175" cy="706755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200000"/>
              </a:lnSpc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fld id="{8592E714-8771-4256-B120-A1444CD7D5F3}" type="slidenum">
              <a:rPr lang="zh-HK" alt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08241" y="720026"/>
                <a:ext cx="3791585" cy="829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 fontAlgn="auto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等线" panose="02010600030101010101" charset="-122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charset="0"/>
                              <a:ea typeface="等线" panose="02010600030101010101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charset="0"/>
                                  <a:ea typeface="等线" panose="02010600030101010101" charset="-122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等线" panose="02010600030101010101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 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等线" panose="02010600030101010101" charset="-122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𝕌</m:t>
                          </m:r>
                        </m:e>
                      </m:d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1" y="720026"/>
                <a:ext cx="3791585" cy="829945"/>
              </a:xfrm>
              <a:prstGeom prst="rect">
                <a:avLst/>
              </a:prstGeom>
              <a:blipFill rotWithShape="1">
                <a:blip r:embed="rId1"/>
                <a:stretch>
                  <a:fillRect l="-15" t="-69" r="15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64160" y="1266825"/>
                <a:ext cx="10678160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𝕄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represent the offloading decision and the selected channel.</a:t>
                </a:r>
                <a:endParaRPr lang="en-US" altLang="zh-CN" sz="2400"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800100" lvl="1" indent="-342900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= 0 :MU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chooses local processing</a:t>
                </a:r>
                <a:endParaRPr lang="en-US" altLang="zh-CN" sz="2400"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800100" lvl="1" indent="-342900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  <a:sym typeface="+mn-ea"/>
                  </a:rPr>
                  <a:t> = 1 :</a:t>
                </a:r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MU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chooses to offload the current task through wireless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1266825"/>
                <a:ext cx="10678160" cy="2306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8434" t="14043" r="782" b="468"/>
          <a:stretch>
            <a:fillRect/>
          </a:stretch>
        </p:blipFill>
        <p:spPr>
          <a:xfrm>
            <a:off x="3472180" y="4077335"/>
            <a:ext cx="3096260" cy="9277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5589270"/>
            <a:ext cx="2863850" cy="8134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3232" t="10810" r="2276"/>
          <a:stretch>
            <a:fillRect/>
          </a:stretch>
        </p:blipFill>
        <p:spPr>
          <a:xfrm>
            <a:off x="7547610" y="4401820"/>
            <a:ext cx="3473450" cy="139954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7715" y="35013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8305" y="340995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Reward = -Cost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5440" y="5383530"/>
            <a:ext cx="3126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cost of edge computing: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8305" y="4149090"/>
            <a:ext cx="3331845" cy="553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2000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cost of local processing: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右大括号 25"/>
          <p:cNvSpPr/>
          <p:nvPr/>
        </p:nvSpPr>
        <p:spPr>
          <a:xfrm>
            <a:off x="6671945" y="4653280"/>
            <a:ext cx="576580" cy="1296035"/>
          </a:xfrm>
          <a:prstGeom prst="rightBrace">
            <a:avLst/>
          </a:prstGeom>
          <a:ln w="317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auto">
              <a:lnSpc>
                <a:spcPct val="200000"/>
              </a:lnSpc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918" r="-1217" b="29463"/>
          <a:stretch>
            <a:fillRect/>
          </a:stretch>
        </p:blipFill>
        <p:spPr>
          <a:xfrm>
            <a:off x="264160" y="908685"/>
            <a:ext cx="5543550" cy="5156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70900" r="-1229"/>
          <a:stretch>
            <a:fillRect/>
          </a:stretch>
        </p:blipFill>
        <p:spPr>
          <a:xfrm>
            <a:off x="5951855" y="2708910"/>
            <a:ext cx="5544185" cy="21869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1053465"/>
            <a:ext cx="11750675" cy="48317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837565"/>
            <a:ext cx="7182485" cy="2561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95" y="4005580"/>
            <a:ext cx="7385050" cy="2116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1860" y="3562985"/>
            <a:ext cx="1946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Requirement: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2917825"/>
            <a:ext cx="6873240" cy="1457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3525" y="9810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Adaptive N-Step Learning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1781810"/>
            <a:ext cx="6589395" cy="922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4588510"/>
            <a:ext cx="6675755" cy="1198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93255" y="1269365"/>
            <a:ext cx="4886960" cy="1287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However, it inevitably leads to high bias and low efficiency in the early stages of training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31990" y="2704465"/>
            <a:ext cx="49657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truncated trajectories are collected with the previous policy, which may greatly deviate from the policy to be updated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03745" y="4509135"/>
            <a:ext cx="49263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 propose a method that can dynamically adjust the value of n based on the policy deviation, namely adaptive n-step learning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770" y="909320"/>
            <a:ext cx="11736070" cy="160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Deep Neuroevolution With Policy Gradient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combine the advantages of deep neuroevolution and policy gradient, which greatly improves the utilization of multiple environments and prevents the premature convergence.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2660015"/>
            <a:ext cx="6441440" cy="5562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3476625"/>
            <a:ext cx="5850890" cy="1102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911860" y="4653280"/>
                <a:ext cx="6096000" cy="6534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’’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𝕂</m:t>
                          </m:r>
                        </m:e>
                      </m:d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0" y="4653280"/>
                <a:ext cx="6096000" cy="6534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5544185"/>
            <a:ext cx="5705475" cy="771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809740" y="2580640"/>
                <a:ext cx="5311775" cy="366268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noAutofit/>
              </a:bodyPr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In the end, individuals with fitness values lower than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𝑔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𝑎𝑣𝑔</m:t>
                        </m:r>
                      </m:sup>
                    </m:sSubSup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,in the population are discarded by replacing their parameters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𝑔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740" y="2580640"/>
                <a:ext cx="5311775" cy="3662680"/>
              </a:xfrm>
              <a:prstGeom prst="rect">
                <a:avLst/>
              </a:prstGeom>
              <a:blipFill rotWithShape="1">
                <a:blip r:embed="rId5"/>
                <a:stretch>
                  <a:fillRect l="-239" t="-347" r="-239" b="-34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rcRect t="-7542" r="55455"/>
          <a:stretch>
            <a:fillRect/>
          </a:stretch>
        </p:blipFill>
        <p:spPr>
          <a:xfrm>
            <a:off x="8112125" y="5013325"/>
            <a:ext cx="2520315" cy="1014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836930"/>
            <a:ext cx="5099050" cy="485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10" y="1989455"/>
            <a:ext cx="5848985" cy="3582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07508" y="45104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0127870" y="2067845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③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8563286" y="4465155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632143" y="2047720"/>
            <a:ext cx="421958" cy="33051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3326130" y="4437380"/>
            <a:ext cx="415290" cy="36957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⑤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120015" y="2421255"/>
            <a:ext cx="3766185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Distributedand  Collective Deep Reinforcement Learning for Computation Offloading:A Practical Perspective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295775" y="405130"/>
            <a:ext cx="3765550" cy="151638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Computation Offloading and Resource Allocation in Multi-Edge Smart Communities With Personalized Federated Deep Reinforcement Learning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8326755" y="2437130"/>
            <a:ext cx="3766185" cy="149606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Resource Scheduling for Large-Scale MEC Systems A Multiagent Ensemble Deep Reinforcement Learning With imitation Acceleration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12"/>
            </p:custDataLst>
          </p:nvPr>
        </p:nvSpPr>
        <p:spPr>
          <a:xfrm>
            <a:off x="6887845" y="4797425"/>
            <a:ext cx="3765550" cy="1503045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Dynamic Scheduling for Stochastic Edge-Cloud Computing Environments Using A3C Learning and Residual Recurrent Neural Networks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3"/>
            </p:custDataLst>
          </p:nvPr>
        </p:nvSpPr>
        <p:spPr>
          <a:xfrm>
            <a:off x="1631315" y="4797425"/>
            <a:ext cx="3771900" cy="150241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 Distributed Deep Reinforcement Learning Technique for Application Placement in Edge and Fog Computing Environments</a:t>
            </a:r>
            <a:endParaRPr lang="en-US" altLang="zh-CN" sz="1400" b="1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032510" y="3933190"/>
            <a:ext cx="6096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Computation Offloading</a:t>
            </a:r>
            <a:endParaRPr lang="en-US" altLang="zh-CN" sz="1400" b="1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32175" y="1964055"/>
            <a:ext cx="6096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Joint Computation Offloading and Resource Allocation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63790" y="3992245"/>
            <a:ext cx="6096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Resource Scheduling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1990" y="6252845"/>
            <a:ext cx="3905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Resource Schedule and Task Migration 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03705" y="6165215"/>
            <a:ext cx="40411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Application Placement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1690722" y="1285254"/>
            <a:ext cx="2713418" cy="1207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7715" y="1125220"/>
            <a:ext cx="43300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Resource Allocation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7320060" y="3933204"/>
            <a:ext cx="2447925" cy="8642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015480" y="4083685"/>
            <a:ext cx="1547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Task Migration </a:t>
            </a:r>
            <a:endParaRPr lang="en-US" altLang="zh-CN" sz="1400" b="1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 flipV="1">
            <a:off x="3431955" y="4004959"/>
            <a:ext cx="1296035" cy="79248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886200" y="3973195"/>
            <a:ext cx="2382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DAG graph represents tasks</a:t>
            </a:r>
            <a:endParaRPr lang="en-US" altLang="zh-CN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接连接符 1"/>
          <p:cNvCxnSpPr>
            <a:endCxn id="12" idx="3"/>
          </p:cNvCxnSpPr>
          <p:nvPr/>
        </p:nvCxnSpPr>
        <p:spPr>
          <a:xfrm flipH="1" flipV="1">
            <a:off x="8061105" y="1163334"/>
            <a:ext cx="1922145" cy="125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903970" y="1412875"/>
            <a:ext cx="219392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Computation Offloading</a:t>
            </a:r>
            <a:endParaRPr lang="en-US" altLang="zh-CN" sz="1400" b="1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sz="1400"/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 Analysis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8312" t="3403" r="1352" b="52816"/>
          <a:stretch>
            <a:fillRect/>
          </a:stretch>
        </p:blipFill>
        <p:spPr>
          <a:xfrm>
            <a:off x="336550" y="1925955"/>
            <a:ext cx="5472430" cy="3006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48229" r="2547"/>
          <a:stretch>
            <a:fillRect/>
          </a:stretch>
        </p:blipFill>
        <p:spPr>
          <a:xfrm>
            <a:off x="5951855" y="1753870"/>
            <a:ext cx="5903595" cy="3555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068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Under Different Numbers of MUs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412875"/>
            <a:ext cx="7417435" cy="44367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068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Under Different Numbers of MUs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341120"/>
            <a:ext cx="8858885" cy="46539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068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Under Different Task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288" t="1124" r="3357"/>
          <a:stretch>
            <a:fillRect/>
          </a:stretch>
        </p:blipFill>
        <p:spPr>
          <a:xfrm>
            <a:off x="120015" y="1629410"/>
            <a:ext cx="11953875" cy="38468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068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of Adaptive N-Step Learning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95" y="1306195"/>
            <a:ext cx="8524875" cy="4252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90189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of Combining Deep Neuroevolution With Policy Gradient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01165"/>
            <a:ext cx="11533505" cy="3563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90189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With Respect to Exploration Cost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412875"/>
            <a:ext cx="7110730" cy="4292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90189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in Real-World Scenarios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629410"/>
            <a:ext cx="5767070" cy="4104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0" y="2061210"/>
            <a:ext cx="6314440" cy="32683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99212" y="1213549"/>
            <a:ext cx="1033145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670" y="909320"/>
            <a:ext cx="115938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DC-DRL algorithm can obtain knowledge beyond a single agent for higher performance and evenly spread the costs across multiple environments.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adaptive n-step learning can improve the training efficiency without affecting the convergence stability.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combination of deep neuroevolution and policy gradient can greatly thus reducing exploration costs and improving convergence effects.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528000" y="1914535"/>
            <a:ext cx="13392000" cy="2090729"/>
            <a:chOff x="1127760" y="1914535"/>
            <a:chExt cx="10008870" cy="2090729"/>
          </a:xfrm>
        </p:grpSpPr>
        <p:sp>
          <p:nvSpPr>
            <p:cNvPr id="8" name="矩形 7"/>
            <p:cNvSpPr/>
            <p:nvPr/>
          </p:nvSpPr>
          <p:spPr>
            <a:xfrm>
              <a:off x="1522095" y="1960245"/>
              <a:ext cx="9147810" cy="20450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7760" y="1914535"/>
              <a:ext cx="10008870" cy="20300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  <a:sym typeface="+mn-ea"/>
                </a:rPr>
                <a:t>Distributed and Collective Deep Reinforcement Learning 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  <a:sym typeface="+mn-ea"/>
                </a:rPr>
                <a:t>for Computation Offloading: A Practical Perspective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776" y="4549747"/>
            <a:ext cx="11036224" cy="872490"/>
            <a:chOff x="623" y="7327"/>
            <a:chExt cx="9488" cy="1374"/>
          </a:xfrm>
        </p:grpSpPr>
        <p:sp>
          <p:nvSpPr>
            <p:cNvPr id="5" name="文本框 4"/>
            <p:cNvSpPr txBox="1"/>
            <p:nvPr/>
          </p:nvSpPr>
          <p:spPr>
            <a:xfrm>
              <a:off x="623" y="7327"/>
              <a:ext cx="9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IEEE TRANSACTIONS ON PARALLEL AND DISTRIBUTED SYSTEMS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3" y="8121"/>
              <a:ext cx="7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2021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1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" y="3668363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Xiaoyu Qiu, Weikun Zhang, Wuhui Chen, Zibin Zheng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0" name="矩形 9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960245"/>
            <a:ext cx="12170410" cy="224282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2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8747760" cy="872490"/>
            <a:chOff x="623" y="7327"/>
            <a:chExt cx="13776" cy="1374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37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 Journal: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IEEE TRANSACTIONS ON MOBILE COMPUTING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121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2024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260" y="1772920"/>
            <a:ext cx="1220978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Computation Offloading and Resource Allocation 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Multi-Edge Smart Communities With Personalized 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Federated Deep Reinforcement Learning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" y="3865848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Zheyi Chen,  Bing Xiong, Xing Chen, Geyong Min, Jie Li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" y="549275"/>
            <a:ext cx="12169775" cy="575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methods based on rule, heuristics, and control theory need to rely on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of systems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to formulate proper policies.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DRL-Based Methods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Value-Based: Action space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grows exponentially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the increasing number of EDs(End Devices). It degrades the accuracy of selecting actions and deviates policies from optimal performance.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Policy-Based: It tends to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overestimate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Q-value function during the training process, which may cause large training fluctuations and the generated policies to easily fall into the local optimum.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Muti-agent: Some agents lack training samples, their training effects will be seriously restricted.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1997075"/>
            <a:ext cx="1161669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Federated deep Reinforcement learning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based computation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Offloading and resource Allocation method (PFR-OA).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relieve the negative impact of local updates on global model convergence, we design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proximal term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the manner of only optimizing local Q-value loss functions in classic reinforcement learning.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new partial-greedy based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participant selection mechanism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the complexity of federated aggregation while endowing sufficient exploration.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30" y="943610"/>
            <a:ext cx="11083290" cy="829945"/>
          </a:xfrm>
          <a:prstGeom prst="rect">
            <a:avLst/>
          </a:prstGeom>
          <a:noFill/>
          <a:ln w="19050">
            <a:solidFill>
              <a:srgbClr val="0174AB"/>
            </a:solidFill>
          </a:ln>
        </p:spPr>
        <p:txBody>
          <a:bodyPr wrap="square" rtlCol="0" anchor="t">
            <a:spAutoFit/>
          </a:bodyPr>
          <a:p>
            <a:pPr indent="457200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above methods can’t adapt to dynamic MEC environments changeable system states and personalized user demands.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1125220"/>
            <a:ext cx="6102350" cy="46856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61810" y="1485265"/>
            <a:ext cx="5088255" cy="2426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200000"/>
              </a:lnSpc>
            </a:pPr>
            <a:r>
              <a:rPr lang="en-US" altLang="zh-CN" sz="2400"/>
              <a:t>C-BS: Central Base Station</a:t>
            </a:r>
            <a:endParaRPr lang="en-US" altLang="zh-CN" sz="2400"/>
          </a:p>
          <a:p>
            <a:pPr indent="0" fontAlgn="auto">
              <a:lnSpc>
                <a:spcPct val="200000"/>
              </a:lnSpc>
            </a:pPr>
            <a:r>
              <a:rPr lang="en-US" altLang="zh-CN" sz="2400"/>
              <a:t>AP: Access Point with an MEC server</a:t>
            </a:r>
            <a:endParaRPr lang="en-US" altLang="zh-CN" sz="2400"/>
          </a:p>
          <a:p>
            <a:pPr indent="0" fontAlgn="auto">
              <a:lnSpc>
                <a:spcPct val="200000"/>
              </a:lnSpc>
            </a:pPr>
            <a:r>
              <a:rPr lang="en-US" altLang="zh-CN" sz="2400">
                <a:sym typeface="+mn-ea"/>
              </a:rPr>
              <a:t>ED: End Device</a:t>
            </a:r>
            <a:endParaRPr lang="zh-CN" altLang="en-US" sz="2400"/>
          </a:p>
          <a:p>
            <a:pPr indent="0" fontAlgn="auto">
              <a:lnSpc>
                <a:spcPct val="200000"/>
              </a:lnSpc>
            </a:pPr>
            <a:endParaRPr lang="zh-CN" altLang="en-US" sz="240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041" r="-3527" b="27516"/>
          <a:stretch>
            <a:fillRect/>
          </a:stretch>
        </p:blipFill>
        <p:spPr>
          <a:xfrm>
            <a:off x="191770" y="836930"/>
            <a:ext cx="5802630" cy="5484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413" t="72484" r="725" b="1626"/>
          <a:stretch>
            <a:fillRect/>
          </a:stretch>
        </p:blipFill>
        <p:spPr>
          <a:xfrm>
            <a:off x="6096000" y="2997200"/>
            <a:ext cx="5474335" cy="19837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052"/>
          <a:stretch>
            <a:fillRect/>
          </a:stretch>
        </p:blipFill>
        <p:spPr>
          <a:xfrm>
            <a:off x="120015" y="1485265"/>
            <a:ext cx="5111750" cy="26708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915" y="981075"/>
            <a:ext cx="479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Mobile-Edge Environment i:</a:t>
            </a:r>
            <a:endParaRPr lang="en-US" altLang="zh-CN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65" y="1341120"/>
            <a:ext cx="6172200" cy="23736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4261485"/>
            <a:ext cx="5688965" cy="1637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0" y="3717290"/>
            <a:ext cx="6257925" cy="1438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909320"/>
            <a:ext cx="621030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2493010"/>
            <a:ext cx="5962650" cy="1543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t="2407" r="626"/>
          <a:stretch>
            <a:fillRect/>
          </a:stretch>
        </p:blipFill>
        <p:spPr>
          <a:xfrm>
            <a:off x="281940" y="4123690"/>
            <a:ext cx="6048375" cy="23425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5517515"/>
            <a:ext cx="2305050" cy="600075"/>
          </a:xfrm>
          <a:prstGeom prst="rect">
            <a:avLst/>
          </a:prstGeom>
          <a:ln w="25400">
            <a:solidFill>
              <a:srgbClr val="0174AB"/>
            </a:solidFill>
          </a:ln>
        </p:spPr>
      </p:pic>
      <p:grpSp>
        <p:nvGrpSpPr>
          <p:cNvPr id="23" name="组合 22"/>
          <p:cNvGrpSpPr/>
          <p:nvPr/>
        </p:nvGrpSpPr>
        <p:grpSpPr>
          <a:xfrm>
            <a:off x="6743700" y="1053465"/>
            <a:ext cx="5311775" cy="2306955"/>
            <a:chOff x="10393" y="1999"/>
            <a:chExt cx="8365" cy="36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10393" y="1999"/>
                  <a:ext cx="8365" cy="3633"/>
                </a:xfrm>
                <a:prstGeom prst="rect">
                  <a:avLst/>
                </a:prstGeom>
                <a:noFill/>
                <a:ln w="25400">
                  <a:solidFill>
                    <a:srgbClr val="0174AB"/>
                  </a:solidFill>
                </a:ln>
              </p:spPr>
              <p:txBody>
                <a:bodyPr wrap="square" rtlCol="0" anchor="t">
                  <a:spAutoFit/>
                </a:bodyPr>
                <a:p>
                  <a:pPr indent="0" fontAlgn="auto">
                    <a:lnSpc>
                      <a:spcPct val="150000"/>
                    </a:lnSpc>
                  </a:pPr>
                  <a:endParaRPr lang="en-US" altLang="zh-CN" sz="2400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indent="0" fontAlgn="auto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sz="2400"/>
                    <a:t> indicates the </a:t>
                  </a:r>
                  <a:r>
                    <a:rPr lang="en-US" altLang="zh-CN" sz="2400" b="1">
                      <a:solidFill>
                        <a:srgbClr val="0174AB"/>
                      </a:solidFill>
                    </a:rPr>
                    <a:t>personalized demands</a:t>
                  </a:r>
                  <a:r>
                    <a:rPr lang="en-US" altLang="zh-CN" sz="2400"/>
                    <a:t> for delay, energy consumption, and task success rate.</a:t>
                  </a:r>
                  <a:endParaRPr lang="zh-CN" altLang="en-US" sz="2400"/>
                </a:p>
              </p:txBody>
            </p:sp>
          </mc:Choice>
          <mc:Fallback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" y="1999"/>
                  <a:ext cx="8365" cy="3633"/>
                </a:xfrm>
                <a:prstGeom prst="rect">
                  <a:avLst/>
                </a:prstGeom>
                <a:blipFill rotWithShape="1">
                  <a:blip r:embed="rId5"/>
                </a:blipFill>
                <a:ln w="25400">
                  <a:solidFill>
                    <a:srgbClr val="0174AB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7" y="2226"/>
              <a:ext cx="3990" cy="645"/>
            </a:xfrm>
            <a:prstGeom prst="rect">
              <a:avLst/>
            </a:prstGeom>
          </p:spPr>
        </p:pic>
      </p:grpSp>
      <p:cxnSp>
        <p:nvCxnSpPr>
          <p:cNvPr id="25" name="直接箭头连接符 24"/>
          <p:cNvCxnSpPr/>
          <p:nvPr/>
        </p:nvCxnSpPr>
        <p:spPr>
          <a:xfrm flipV="1">
            <a:off x="5595620" y="1413510"/>
            <a:ext cx="1148080" cy="39243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5" idx="1"/>
          </p:cNvCxnSpPr>
          <p:nvPr/>
        </p:nvCxnSpPr>
        <p:spPr>
          <a:xfrm flipV="1">
            <a:off x="6364605" y="5817870"/>
            <a:ext cx="810895" cy="2413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-13" t="42847" r="8623" b="12"/>
          <a:stretch>
            <a:fillRect/>
          </a:stretch>
        </p:blipFill>
        <p:spPr>
          <a:xfrm>
            <a:off x="5735955" y="801370"/>
            <a:ext cx="4784725" cy="3403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1313" r="-386"/>
          <a:stretch>
            <a:fillRect/>
          </a:stretch>
        </p:blipFill>
        <p:spPr>
          <a:xfrm>
            <a:off x="480060" y="1196975"/>
            <a:ext cx="4246245" cy="51752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Add a proximal term to the loss function</a:t>
            </a:r>
            <a:endParaRPr lang="en-US" altLang="zh-CN" sz="240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70" y="5445125"/>
            <a:ext cx="5255895" cy="11804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65" y="4335780"/>
            <a:ext cx="5676900" cy="603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665" y="4906010"/>
            <a:ext cx="5606415" cy="50101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311900" y="6011545"/>
            <a:ext cx="2231390" cy="61404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543925" y="2498090"/>
            <a:ext cx="1686560" cy="35369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090930"/>
            <a:ext cx="5383530" cy="55365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0015" y="405130"/>
            <a:ext cx="85642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Partial-greedy based participant selection mechanism</a:t>
            </a:r>
            <a:endParaRPr lang="en-US" altLang="zh-CN" sz="2400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7670" y="3356610"/>
            <a:ext cx="4790440" cy="226631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2781300"/>
            <a:ext cx="6273165" cy="2286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0" y="1341120"/>
            <a:ext cx="7968615" cy="48552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84065" y="3717290"/>
            <a:ext cx="1307465" cy="18923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328025" y="3933190"/>
            <a:ext cx="1307465" cy="18923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 Comparison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65" y="1341120"/>
            <a:ext cx="6244590" cy="5133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1956435"/>
            <a:ext cx="4926330" cy="32905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After Convergence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412875"/>
            <a:ext cx="11947525" cy="4467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With Various Required Computational Resources of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" y="1823720"/>
            <a:ext cx="12045315" cy="33470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With Various Network Band-widths ofa BS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05" y="1286510"/>
            <a:ext cx="8748395" cy="5236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1753870"/>
            <a:ext cx="11757660" cy="3457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With Various Computing Capabilities of a MEC Server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With Various Computing Capabilities of a MEC Server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190" y="1701165"/>
            <a:ext cx="4702175" cy="4141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2142" t="904" r="33654"/>
          <a:stretch>
            <a:fillRect/>
          </a:stretch>
        </p:blipFill>
        <p:spPr>
          <a:xfrm>
            <a:off x="191770" y="1269365"/>
            <a:ext cx="5903595" cy="2766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68336" t="2193" r="1214" b="12752"/>
          <a:stretch>
            <a:fillRect/>
          </a:stretch>
        </p:blipFill>
        <p:spPr>
          <a:xfrm>
            <a:off x="1778000" y="4138930"/>
            <a:ext cx="2808605" cy="2381885"/>
          </a:xfrm>
          <a:prstGeom prst="rect">
            <a:avLst/>
          </a:prstGeom>
        </p:spPr>
      </p:pic>
      <p:sp>
        <p:nvSpPr>
          <p:cNvPr id="72" name="文本框 71"/>
          <p:cNvSpPr txBox="1"/>
          <p:nvPr>
            <p:custDataLst>
              <p:tags r:id="rId3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1053465"/>
            <a:ext cx="113880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first formulate the computation offloading and resource allocation in dynamic multi-edge smart community systems with personalized demands as a model-free DRL problem with multiple constraints. 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PFR-OA that combines an improved twin-delayed DRL-based algorithm and a new personalized FL-based training framework to address the issues of action dispersion and inefficient model updates.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7" y="1723557"/>
            <a:ext cx="12282170" cy="2421255"/>
            <a:chOff x="1533960" y="1740351"/>
            <a:chExt cx="9179408" cy="2421255"/>
          </a:xfrm>
        </p:grpSpPr>
        <p:sp>
          <p:nvSpPr>
            <p:cNvPr id="8" name="矩形 7"/>
            <p:cNvSpPr/>
            <p:nvPr/>
          </p:nvSpPr>
          <p:spPr>
            <a:xfrm>
              <a:off x="1533960" y="1960061"/>
              <a:ext cx="9135747" cy="2201545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89011" y="1740351"/>
              <a:ext cx="9124357" cy="20300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Distributed Resource Scheduling for Large-ScaleMEC Systems: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 A Multiagent Ensemble Deep Reinforcement Learning 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With Imitation Acceleration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3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" y="3789328"/>
            <a:ext cx="1145384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Feibo Jiang , Li Dong , Kezhi Wang ,Kun Yang , Cunhua Pan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876" y="4596014"/>
            <a:ext cx="9776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IEEE INTERNET OF THINGS JOURNAL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965" y="549275"/>
            <a:ext cx="12073255" cy="5748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scheduling problem is normally formulated as a mixed-integer nonlinear programming (MINLP) problem, which involves </a:t>
            </a:r>
            <a:r>
              <a:rPr lang="en-US" altLang="zh-CN" sz="2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variables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(i.e., offloading decision) and </a:t>
            </a:r>
            <a:r>
              <a:rPr lang="en-US" altLang="zh-CN" sz="2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variables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(i.e., communication and computing resource allocation). This problem is very difficult to solve in general, especially in large-scale IoTD scenarios and dynamic environments.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Heuristic algorithm normally need a large amount of computing resource and difficult to realize online decision-making process.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DRL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Value-based DRL can only work well in a limited action space,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Policy-based DRL fall into the local optimal for the large action space and normally difficult to converge.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045" y="890270"/>
            <a:ext cx="1162685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intelligent resource scheduling (DIRS) framework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minimize the sum of task latency and energy consumption for all IoTDs.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first introduce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novel multiagent ensemble-assisted distributed deep reinforcement learning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(DRL) architecture, which can simplify the overall neural network structure of each agent by partitioning the state space and also improve the performance of a single agent by combining decisions of all the agents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apply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refinement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enhance the exploration ability of the proposed DIRS framework, where the near-optimal state-action pairs are obtained by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novel L</a:t>
            </a:r>
            <a:r>
              <a:rPr lang="en-US" altLang="en-US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 flight search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160" y="836930"/>
            <a:ext cx="114211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imitation acceleration scheme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presented to pretrain all the agents, which can significantly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accelerate the learning process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the proposed framework through learning the professional experience from a small amount of demonstration data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1130300"/>
            <a:ext cx="5290185" cy="4422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10" y="1760855"/>
            <a:ext cx="5800725" cy="3619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0" y="967105"/>
            <a:ext cx="5117465" cy="487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" y="847725"/>
            <a:ext cx="11957050" cy="5547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approaches (e.g., linear programming and game-theory methods) for computation offloading mainly focus on the immediate performance, potentially leading to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degradation in the long run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reinforcement learning (DRL) provide alternative methods, which focus on maximizing the cumulative reward. Nonetheless, there exists a large gap to deploy real DRL applications in MEC.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well-performed DRL agent typically requires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with large quantities and high diversity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DRL training is usually accompanied by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huge costs(also known as exploration costs)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caused by trial-and-error.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1130300"/>
            <a:ext cx="5290185" cy="442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290"/>
            <a:ext cx="4608830" cy="1764030"/>
          </a:xfrm>
          <a:prstGeom prst="rect">
            <a:avLst/>
          </a:prstGeom>
          <a:ln w="25400">
            <a:solidFill>
              <a:srgbClr val="0174AB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5" y="3039110"/>
            <a:ext cx="4662805" cy="1413510"/>
          </a:xfrm>
          <a:prstGeom prst="rect">
            <a:avLst/>
          </a:prstGeom>
          <a:ln w="25400">
            <a:solidFill>
              <a:srgbClr val="0174A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20" y="4797425"/>
            <a:ext cx="4267200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0" y="5619750"/>
            <a:ext cx="4191000" cy="9334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5365" y="4881245"/>
            <a:ext cx="4725035" cy="1641475"/>
          </a:xfrm>
          <a:prstGeom prst="rect">
            <a:avLst/>
          </a:prstGeom>
          <a:noFill/>
          <a:ln w="25400">
            <a:solidFill>
              <a:srgbClr val="0174A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8255635" y="2570480"/>
            <a:ext cx="553085" cy="459740"/>
          </a:xfrm>
          <a:prstGeom prst="downArrow">
            <a:avLst/>
          </a:prstGeom>
          <a:solidFill>
            <a:srgbClr val="0174A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3633" t="2508" r="1870"/>
          <a:stretch>
            <a:fillRect/>
          </a:stretch>
        </p:blipFill>
        <p:spPr>
          <a:xfrm>
            <a:off x="588010" y="765175"/>
            <a:ext cx="5867400" cy="58280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87845" y="1989455"/>
            <a:ext cx="5184140" cy="4036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 imitation acceleration scheme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multiagent ensemble algorithm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 novel L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vy flight search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765175"/>
            <a:ext cx="4477385" cy="5828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88110" y="2061210"/>
            <a:ext cx="4426585" cy="1014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88110" y="3068955"/>
            <a:ext cx="4426585" cy="2216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88110" y="5300980"/>
            <a:ext cx="4438015" cy="102235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3823970"/>
            <a:ext cx="4185920" cy="147701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8" name="直接箭头连接符 7"/>
          <p:cNvCxnSpPr>
            <a:endCxn id="7" idx="1"/>
          </p:cNvCxnSpPr>
          <p:nvPr/>
        </p:nvCxnSpPr>
        <p:spPr>
          <a:xfrm flipV="1">
            <a:off x="5807710" y="4562475"/>
            <a:ext cx="792480" cy="23495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160" y="909320"/>
            <a:ext cx="5140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Imitation Acceleration Scheme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617345"/>
            <a:ext cx="6302375" cy="369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15" y="2421255"/>
            <a:ext cx="4770755" cy="388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947670"/>
            <a:ext cx="5699125" cy="1600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160" y="909320"/>
            <a:ext cx="7398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Multiagent Ensemble-Based Distributed DRL Algorithm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327150"/>
            <a:ext cx="6130290" cy="5095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45" y="2277110"/>
            <a:ext cx="5056505" cy="30010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160" y="909320"/>
            <a:ext cx="7218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vy Flight Search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412875"/>
            <a:ext cx="5462270" cy="5017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2421255"/>
            <a:ext cx="5196205" cy="86931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3846195"/>
            <a:ext cx="4968240" cy="68326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5051425"/>
            <a:ext cx="5280660" cy="7556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12459" r="188" b="22514"/>
          <a:stretch>
            <a:fillRect/>
          </a:stretch>
        </p:blipFill>
        <p:spPr>
          <a:xfrm>
            <a:off x="7247890" y="6130925"/>
            <a:ext cx="4046855" cy="34798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10" name="直接箭头连接符 9"/>
          <p:cNvCxnSpPr>
            <a:stCxn id="2" idx="3"/>
          </p:cNvCxnSpPr>
          <p:nvPr/>
        </p:nvCxnSpPr>
        <p:spPr>
          <a:xfrm flipV="1">
            <a:off x="5870575" y="3284855"/>
            <a:ext cx="369570" cy="63690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5" idx="1"/>
          </p:cNvCxnSpPr>
          <p:nvPr/>
        </p:nvCxnSpPr>
        <p:spPr>
          <a:xfrm flipV="1">
            <a:off x="5760085" y="4187825"/>
            <a:ext cx="695960" cy="25400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6" idx="1"/>
          </p:cNvCxnSpPr>
          <p:nvPr/>
        </p:nvCxnSpPr>
        <p:spPr>
          <a:xfrm flipV="1">
            <a:off x="5798185" y="5429250"/>
            <a:ext cx="345440" cy="5651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8" idx="1"/>
          </p:cNvCxnSpPr>
          <p:nvPr/>
        </p:nvCxnSpPr>
        <p:spPr>
          <a:xfrm>
            <a:off x="3839845" y="5996305"/>
            <a:ext cx="3408045" cy="30861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Different Modules of DIRS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6550" y="2853055"/>
            <a:ext cx="245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 Server: 2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IoTDs: 30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Area: 50m x 50m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85" y="1485265"/>
            <a:ext cx="7753985" cy="41167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Different Modules of DIRS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648460"/>
            <a:ext cx="4986655" cy="4188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1639570"/>
            <a:ext cx="5003165" cy="4178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Different Modules of DIRS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30" y="1332230"/>
            <a:ext cx="5918835" cy="5001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the Large-Scale IoT Scenario With Different Parameters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6550" y="2853055"/>
            <a:ext cx="2844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 Server: 8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IoTDs: 180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Area: 50m x 50m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20" y="1308100"/>
            <a:ext cx="6837680" cy="5117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the Large-Scale IoT Scenario With Different Parameters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485265"/>
            <a:ext cx="7834630" cy="47383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the Large-Scale IoT Scenario With Different Parameters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89685"/>
            <a:ext cx="7915910" cy="50266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the Large-Scale IoT Scenario With Different Benchmarks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6550" y="2853055"/>
            <a:ext cx="2792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 Server: 10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IoTDs: 200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Area: 50m x 50m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030" y="1472565"/>
            <a:ext cx="8311515" cy="4633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Evaluation for the Large-Scale IoT Scenario With Different Benchmarks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65" y="1306195"/>
            <a:ext cx="7151370" cy="5273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" y="2348865"/>
            <a:ext cx="5131435" cy="2689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915" y="836930"/>
            <a:ext cx="10735945" cy="3732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DIRS framework consists of a multiagent ensemble assisted DRL architecture for centralized learning and distributed inference.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L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vy flight search is proposed as the action refinement module of DRL for more efficient exploration in large action space.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 imitation acceleration is presented to help agents to achieve better performance in complex environment by pretraining with the demonstration data.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32" y="1792425"/>
            <a:ext cx="12527069" cy="2515870"/>
            <a:chOff x="1576583" y="1792425"/>
            <a:chExt cx="9362440" cy="2515870"/>
          </a:xfrm>
        </p:grpSpPr>
        <p:sp>
          <p:nvSpPr>
            <p:cNvPr id="8" name="矩形 7"/>
            <p:cNvSpPr/>
            <p:nvPr/>
          </p:nvSpPr>
          <p:spPr>
            <a:xfrm>
              <a:off x="1576673" y="1960065"/>
              <a:ext cx="9093034" cy="2348230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18014" y="1792425"/>
              <a:ext cx="8555970" cy="20300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Dynamic Scheduling for Stochastic Edge-Cloud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Computing Environments Using A3C Learning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等线" panose="02010600030101010101" charset="-122"/>
                  <a:cs typeface="Arial" panose="020B0604020202020204" pitchFamily="34" charset="0"/>
                </a:rPr>
                <a:t>and Residual Recurrent Neural Networks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76583" y="3933464"/>
              <a:ext cx="93624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Shreshth Tuli, Shashikant Ilager, Kotagiri Ramamohanarao, Rajkumar Buyya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4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11648124" cy="1117600"/>
            <a:chOff x="623" y="7327"/>
            <a:chExt cx="15962" cy="1760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59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IEEE TRANSACTIONS ON MOBILE COMPUTING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507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2022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155" y="765175"/>
            <a:ext cx="113779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just" fontAlgn="auto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address the challenges, it is natural to consider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sharing experiences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spreading the costs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trial-and-error over multiple MEC environments, and thereby achieving a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larger number and greater diversity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experiences and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exploration costs.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Distributed and Collective DRL-based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algorithm calles DC-DRL, which can adaptively make the offloading and channel allocation decisions.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updating method called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adaptive n-step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which can improve training efficiency without suffering from the high variance caused by distributed training.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Combining the advantages of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 neuroevolution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policy gradient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maximize the utilization of multiple environments and prevent the premature convergence.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770" y="693420"/>
            <a:ext cx="11877040" cy="52622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Efficient scheduling of application tasks in Edge-Cloud environments is challenging due to constrained resource capabilities, mobility factors in IoT, resource heterogeneity, network hierarchy, and stochastic behaviors. 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Existing heuristics and Reinforcement Learning based approaches lack generalizability and quick adaptability, thus failing to tackle this problem optimally. 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Moreover, all prior works do not exploit temporal patterns in workload, network and node behaviours to further improve scheduling decisions.</a:t>
            </a:r>
            <a:endParaRPr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836930"/>
            <a:ext cx="111607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We propose an A3Cbased real-time scheduler for stochastic Edge-Cloud environments allowing decentralized learning, concurrently acrossmultiple agents.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use theR2N2 architecture to capture a large number of host and task parameters together with temporal patterns to provide efficient scheduling decisions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is adaptive and able to tune different hyper-parameters based on the application requirements. We explicate our choice of hyper-parameters through sensitivity analysis.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2221865"/>
            <a:ext cx="12155805" cy="2738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840" y="765175"/>
            <a:ext cx="6875780" cy="2724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95" y="3933190"/>
            <a:ext cx="6096000" cy="2476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1021080"/>
            <a:ext cx="7620635" cy="2716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3830955"/>
            <a:ext cx="6057900" cy="272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45" y="4077335"/>
            <a:ext cx="5184775" cy="1627505"/>
          </a:xfrm>
          <a:prstGeom prst="rect">
            <a:avLst/>
          </a:prstGeom>
          <a:ln w="25400">
            <a:solidFill>
              <a:srgbClr val="0174AB"/>
            </a:solidFill>
          </a:ln>
        </p:spPr>
      </p:pic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5986780" y="4840605"/>
            <a:ext cx="685165" cy="5080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053465"/>
            <a:ext cx="581025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170430"/>
            <a:ext cx="6325870" cy="1767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4077335"/>
            <a:ext cx="6591300" cy="2200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765175"/>
            <a:ext cx="7715250" cy="55911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40000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763905"/>
            <a:ext cx="6397625" cy="5614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073150"/>
            <a:ext cx="6056630" cy="4645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87845" y="263715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MU: Mobile User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ES: Edge Computing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MEC: Mobile Edge Computing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95" y="1053465"/>
            <a:ext cx="9492615" cy="4657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817880"/>
            <a:ext cx="11529695" cy="5440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" y="1708785"/>
            <a:ext cx="6168390" cy="3470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55" y="1612265"/>
            <a:ext cx="5893435" cy="3702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556385"/>
            <a:ext cx="11990705" cy="3806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1701165"/>
            <a:ext cx="6881495" cy="3308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917065"/>
            <a:ext cx="5223510" cy="3154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765175"/>
            <a:ext cx="10551795" cy="54095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1557020"/>
            <a:ext cx="5548630" cy="386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45" y="1772920"/>
            <a:ext cx="6032500" cy="3178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 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450" y="909320"/>
            <a:ext cx="11304270" cy="4509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A3C-R2N2 based scheduler that can consider all important parameters of tasks and hosts to make scheduling decisions to provide better performance.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A3C allows the scheduler to quickly adapt to dynamically changing environments using asynchronous updates, and R2N2 is able to quickly learn network weights also exploiting the temporal task/workload behaviours.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90750" y="2482442"/>
            <a:ext cx="7810500" cy="14763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6000" b="1" dirty="0">
                <a:solidFill>
                  <a:srgbClr val="0174AB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Thank you for listening</a:t>
            </a:r>
            <a:endParaRPr lang="en-US" altLang="zh-CN" sz="6000" b="1" dirty="0">
              <a:solidFill>
                <a:srgbClr val="0174AB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10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1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80.xml><?xml version="1.0" encoding="utf-8"?>
<p:tagLst xmlns:p="http://schemas.openxmlformats.org/presentationml/2006/main">
  <p:tag name="KSO_WM_DIAGRAM_VIRTUALLY_FRAME" val="{&quot;height&quot;:39.70000000000001,&quot;left&quot;:157.41826771653544,&quot;top&quot;:95.55503937007873,&quot;width&quot;:81.34999999999998}"/>
</p:tagLst>
</file>

<file path=ppt/tags/tag1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20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9.xml><?xml version="1.0" encoding="utf-8"?>
<p:tagLst xmlns:p="http://schemas.openxmlformats.org/presentationml/2006/main">
  <p:tag name="KSO_WPP_MARK_KEY" val="e35275c8-fa89-42ce-a201-5e038b2f618b"/>
  <p:tag name="COMMONDATA" val="eyJoZGlkIjoiZDBlMDgwNDdjMmVhNjUyMGUxOTg4ODYyM2Q5ZDM4ZWEifQ=="/>
</p:tagLst>
</file>

<file path=ppt/tags/tag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heme/theme1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22945</Words>
  <Application>WPS 演示</Application>
  <PresentationFormat>宽屏</PresentationFormat>
  <Paragraphs>1477</Paragraphs>
  <Slides>116</Slides>
  <Notes>106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116</vt:i4>
      </vt:variant>
    </vt:vector>
  </HeadingPairs>
  <TitlesOfParts>
    <vt:vector size="141" baseType="lpstr">
      <vt:lpstr>Arial</vt:lpstr>
      <vt:lpstr>宋体</vt:lpstr>
      <vt:lpstr>Wingdings</vt:lpstr>
      <vt:lpstr>Times New Roman</vt:lpstr>
      <vt:lpstr>华文中宋</vt:lpstr>
      <vt:lpstr>微软雅黑</vt:lpstr>
      <vt:lpstr>等线 Light</vt:lpstr>
      <vt:lpstr>等线</vt:lpstr>
      <vt:lpstr>Calibri</vt:lpstr>
      <vt:lpstr>Impact</vt:lpstr>
      <vt:lpstr>Wingdings</vt:lpstr>
      <vt:lpstr>Cambria Math</vt:lpstr>
      <vt:lpstr>Arial Unicode MS</vt:lpstr>
      <vt:lpstr>MS Mincho</vt:lpstr>
      <vt:lpstr>Segoe Print</vt:lpstr>
      <vt:lpstr>Helvetica</vt:lpstr>
      <vt:lpstr>Calibri</vt:lpstr>
      <vt:lpstr>PMingLiU</vt:lpstr>
      <vt:lpstr>PMingLiU-ExtB</vt:lpstr>
      <vt:lpstr>MS PGothic</vt:lpstr>
      <vt:lpstr>Blackadder ITC</vt:lpstr>
      <vt:lpstr>Book Antiqua</vt:lpstr>
      <vt:lpstr>Bookman Old Style</vt:lpstr>
      <vt:lpstr>1_Office 2013 - 2022 主题</vt:lpstr>
      <vt:lpstr>2_Office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北京工业大学研究生开题报告</dc:title>
  <dc:creator>唐泽诚</dc:creator>
  <cp:lastModifiedBy>。。。</cp:lastModifiedBy>
  <cp:revision>2424</cp:revision>
  <dcterms:created xsi:type="dcterms:W3CDTF">2019-05-02T06:45:00Z</dcterms:created>
  <dcterms:modified xsi:type="dcterms:W3CDTF">2025-01-19T11:37:53Z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10788989F6BE47729D2A8D3A9B76D044_13</vt:lpwstr>
  </property>
</Properties>
</file>